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Lst>
  <p:sldSz cy="5143500" cx="9144000"/>
  <p:notesSz cx="6858000" cy="9144000"/>
  <p:embeddedFontLst>
    <p:embeddedFont>
      <p:font typeface="Exo 2 Medium"/>
      <p:regular r:id="rId21"/>
      <p:bold r:id="rId22"/>
      <p:italic r:id="rId23"/>
      <p:boldItalic r:id="rId24"/>
    </p:embeddedFont>
    <p:embeddedFont>
      <p:font typeface="Philosopher"/>
      <p:regular r:id="rId25"/>
      <p:bold r:id="rId26"/>
      <p:italic r:id="rId27"/>
      <p:boldItalic r:id="rId28"/>
    </p:embeddedFont>
    <p:embeddedFont>
      <p:font typeface="Exo 2"/>
      <p:regular r:id="rId29"/>
      <p:bold r:id="rId30"/>
      <p:italic r:id="rId31"/>
      <p:boldItalic r:id="rId3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000000"/>
          </p15:clr>
        </p15:guide>
        <p15:guide id="2" pos="2880">
          <p15:clr>
            <a:srgbClr val="000000"/>
          </p15:clr>
        </p15:guide>
      </p15:sldGuideLst>
    </p:ext>
    <p:ext uri="{2D200454-40CA-4A62-9FC3-DE9A4176ACB9}">
      <p15:notesGuideLst>
        <p15:guide id="1" orient="horz" pos="2880">
          <p15:clr>
            <a:srgbClr val="000000"/>
          </p15:clr>
        </p15:guide>
        <p15:guide id="2" pos="2160">
          <p15:clr>
            <a:srgbClr val="000000"/>
          </p15:clr>
        </p15:guide>
      </p15:notesGuideLst>
    </p:ext>
    <p:ext uri="http://customooxmlschemas.google.com/">
      <go:slidesCustomData xmlns:go="http://customooxmlschemas.google.com/" r:id="rId33" roundtripDataSignature="AMtx7mhWm0YR2cKCDfnqDMKLtydw/uVfi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notesViewPr>
    <p:cSldViewPr snapToGrid="0">
      <p:cViewPr varScale="1">
        <p:scale>
          <a:sx n="100" d="100"/>
          <a:sy n="100" d="100"/>
        </p:scale>
        <p:origin x="0" y="0"/>
      </p:cViewPr>
      <p:guideLst>
        <p:guide pos="2880" orient="horz"/>
        <p:guide pos="2160"/>
      </p:guideLst>
    </p:cSldViewPr>
  </p:notes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font" Target="fonts/Exo2Medium-bold.fntdata"/><Relationship Id="rId21" Type="http://schemas.openxmlformats.org/officeDocument/2006/relationships/font" Target="fonts/Exo2Medium-regular.fntdata"/><Relationship Id="rId24" Type="http://schemas.openxmlformats.org/officeDocument/2006/relationships/font" Target="fonts/Exo2Medium-boldItalic.fntdata"/><Relationship Id="rId23" Type="http://schemas.openxmlformats.org/officeDocument/2006/relationships/font" Target="fonts/Exo2Medium-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Philosopher-bold.fntdata"/><Relationship Id="rId25" Type="http://schemas.openxmlformats.org/officeDocument/2006/relationships/font" Target="fonts/Philosopher-regular.fntdata"/><Relationship Id="rId28" Type="http://schemas.openxmlformats.org/officeDocument/2006/relationships/font" Target="fonts/Philosopher-boldItalic.fntdata"/><Relationship Id="rId27" Type="http://schemas.openxmlformats.org/officeDocument/2006/relationships/font" Target="fonts/Philosopher-italic.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Exo2-regular.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Exo2-italic.fntdata"/><Relationship Id="rId30" Type="http://schemas.openxmlformats.org/officeDocument/2006/relationships/font" Target="fonts/Exo2-bold.fntdata"/><Relationship Id="rId11" Type="http://schemas.openxmlformats.org/officeDocument/2006/relationships/slide" Target="slides/slide6.xml"/><Relationship Id="rId33" Type="http://customschemas.google.com/relationships/presentationmetadata" Target="metadata"/><Relationship Id="rId10" Type="http://schemas.openxmlformats.org/officeDocument/2006/relationships/slide" Target="slides/slide5.xml"/><Relationship Id="rId32" Type="http://schemas.openxmlformats.org/officeDocument/2006/relationships/font" Target="fonts/Exo2-boldItalic.fntdata"/><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7200"/>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ru-RU"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g13b2f715d8d_1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0" name="Google Shape;190;g13b2f715d8d_1_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1" name="Google Shape;191;g13b2f715d8d_1_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ru-RU"/>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9" name="Shape 299"/>
        <p:cNvGrpSpPr/>
        <p:nvPr/>
      </p:nvGrpSpPr>
      <p:grpSpPr>
        <a:xfrm>
          <a:off x="0" y="0"/>
          <a:ext cx="0" cy="0"/>
          <a:chOff x="0" y="0"/>
          <a:chExt cx="0" cy="0"/>
        </a:xfrm>
      </p:grpSpPr>
      <p:sp>
        <p:nvSpPr>
          <p:cNvPr id="300" name="Google Shape;300;p3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1" name="Google Shape;301;p3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02" name="Google Shape;302;p3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ru-RU"/>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0" name="Shape 310"/>
        <p:cNvGrpSpPr/>
        <p:nvPr/>
      </p:nvGrpSpPr>
      <p:grpSpPr>
        <a:xfrm>
          <a:off x="0" y="0"/>
          <a:ext cx="0" cy="0"/>
          <a:chOff x="0" y="0"/>
          <a:chExt cx="0" cy="0"/>
        </a:xfrm>
      </p:grpSpPr>
      <p:sp>
        <p:nvSpPr>
          <p:cNvPr id="311" name="Google Shape;311;p3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2" name="Google Shape;312;p3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13" name="Google Shape;313;p3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ru-RU"/>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1" name="Shape 331"/>
        <p:cNvGrpSpPr/>
        <p:nvPr/>
      </p:nvGrpSpPr>
      <p:grpSpPr>
        <a:xfrm>
          <a:off x="0" y="0"/>
          <a:ext cx="0" cy="0"/>
          <a:chOff x="0" y="0"/>
          <a:chExt cx="0" cy="0"/>
        </a:xfrm>
      </p:grpSpPr>
      <p:sp>
        <p:nvSpPr>
          <p:cNvPr id="332" name="Google Shape;332;p3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3" name="Google Shape;333;p3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34" name="Google Shape;334;p3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ru-RU"/>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5" name="Shape 355"/>
        <p:cNvGrpSpPr/>
        <p:nvPr/>
      </p:nvGrpSpPr>
      <p:grpSpPr>
        <a:xfrm>
          <a:off x="0" y="0"/>
          <a:ext cx="0" cy="0"/>
          <a:chOff x="0" y="0"/>
          <a:chExt cx="0" cy="0"/>
        </a:xfrm>
      </p:grpSpPr>
      <p:sp>
        <p:nvSpPr>
          <p:cNvPr id="356" name="Google Shape;356;p3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7" name="Google Shape;357;p3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58" name="Google Shape;358;p3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ru-RU"/>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0" name="Shape 370"/>
        <p:cNvGrpSpPr/>
        <p:nvPr/>
      </p:nvGrpSpPr>
      <p:grpSpPr>
        <a:xfrm>
          <a:off x="0" y="0"/>
          <a:ext cx="0" cy="0"/>
          <a:chOff x="0" y="0"/>
          <a:chExt cx="0" cy="0"/>
        </a:xfrm>
      </p:grpSpPr>
      <p:sp>
        <p:nvSpPr>
          <p:cNvPr id="371" name="Google Shape;371;p3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2" name="Google Shape;372;p3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73" name="Google Shape;373;p35: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ru-RU"/>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1" name="Shape 391"/>
        <p:cNvGrpSpPr/>
        <p:nvPr/>
      </p:nvGrpSpPr>
      <p:grpSpPr>
        <a:xfrm>
          <a:off x="0" y="0"/>
          <a:ext cx="0" cy="0"/>
          <a:chOff x="0" y="0"/>
          <a:chExt cx="0" cy="0"/>
        </a:xfrm>
      </p:grpSpPr>
      <p:sp>
        <p:nvSpPr>
          <p:cNvPr id="392" name="Google Shape;392;p3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93" name="Google Shape;393;p3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94" name="Google Shape;394;p3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ru-RU"/>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p2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0" name="Google Shape;200;p2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01" name="Google Shape;201;p2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ru-RU"/>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p2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8" name="Google Shape;218;p2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19" name="Google Shape;219;p2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ru-RU"/>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p2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3" name="Google Shape;233;p2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34" name="Google Shape;234;p25: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ru-RU"/>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 name="Shape 242"/>
        <p:cNvGrpSpPr/>
        <p:nvPr/>
      </p:nvGrpSpPr>
      <p:grpSpPr>
        <a:xfrm>
          <a:off x="0" y="0"/>
          <a:ext cx="0" cy="0"/>
          <a:chOff x="0" y="0"/>
          <a:chExt cx="0" cy="0"/>
        </a:xfrm>
      </p:grpSpPr>
      <p:sp>
        <p:nvSpPr>
          <p:cNvPr id="243" name="Google Shape;243;p2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4" name="Google Shape;244;p2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45" name="Google Shape;245;p2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ru-RU"/>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p2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5" name="Google Shape;255;p2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56" name="Google Shape;256;p2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ru-RU"/>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4" name="Shape 264"/>
        <p:cNvGrpSpPr/>
        <p:nvPr/>
      </p:nvGrpSpPr>
      <p:grpSpPr>
        <a:xfrm>
          <a:off x="0" y="0"/>
          <a:ext cx="0" cy="0"/>
          <a:chOff x="0" y="0"/>
          <a:chExt cx="0" cy="0"/>
        </a:xfrm>
      </p:grpSpPr>
      <p:sp>
        <p:nvSpPr>
          <p:cNvPr id="265" name="Google Shape;265;p2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6" name="Google Shape;266;p2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67" name="Google Shape;267;p2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ru-RU"/>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5" name="Shape 275"/>
        <p:cNvGrpSpPr/>
        <p:nvPr/>
      </p:nvGrpSpPr>
      <p:grpSpPr>
        <a:xfrm>
          <a:off x="0" y="0"/>
          <a:ext cx="0" cy="0"/>
          <a:chOff x="0" y="0"/>
          <a:chExt cx="0" cy="0"/>
        </a:xfrm>
      </p:grpSpPr>
      <p:sp>
        <p:nvSpPr>
          <p:cNvPr id="276" name="Google Shape;276;p2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7" name="Google Shape;277;p2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78" name="Google Shape;278;p29: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ru-RU"/>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8" name="Shape 288"/>
        <p:cNvGrpSpPr/>
        <p:nvPr/>
      </p:nvGrpSpPr>
      <p:grpSpPr>
        <a:xfrm>
          <a:off x="0" y="0"/>
          <a:ext cx="0" cy="0"/>
          <a:chOff x="0" y="0"/>
          <a:chExt cx="0" cy="0"/>
        </a:xfrm>
      </p:grpSpPr>
      <p:sp>
        <p:nvSpPr>
          <p:cNvPr id="289" name="Google Shape;289;p3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0" name="Google Shape;290;p3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91" name="Google Shape;291;p3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ru-RU"/>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2" name="Shape 12"/>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Складові">
  <p:cSld name="Складові">
    <p:spTree>
      <p:nvGrpSpPr>
        <p:cNvPr id="77" name="Shape 77"/>
        <p:cNvGrpSpPr/>
        <p:nvPr/>
      </p:nvGrpSpPr>
      <p:grpSpPr>
        <a:xfrm>
          <a:off x="0" y="0"/>
          <a:ext cx="0" cy="0"/>
          <a:chOff x="0" y="0"/>
          <a:chExt cx="0" cy="0"/>
        </a:xfrm>
      </p:grpSpPr>
      <p:sp>
        <p:nvSpPr>
          <p:cNvPr id="78" name="Google Shape;78;p10"/>
          <p:cNvSpPr txBox="1"/>
          <p:nvPr>
            <p:ph type="title"/>
          </p:nvPr>
        </p:nvSpPr>
        <p:spPr>
          <a:xfrm>
            <a:off x="2627784" y="123478"/>
            <a:ext cx="4276080" cy="85725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Clr>
                <a:schemeClr val="dk1"/>
              </a:buClr>
              <a:buSzPts val="3200"/>
              <a:buFont typeface="Philosopher"/>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10"/>
          <p:cNvSpPr txBox="1"/>
          <p:nvPr>
            <p:ph idx="1" type="body"/>
          </p:nvPr>
        </p:nvSpPr>
        <p:spPr>
          <a:xfrm>
            <a:off x="294791" y="1059582"/>
            <a:ext cx="8554417" cy="864096"/>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400"/>
              </a:spcBef>
              <a:spcAft>
                <a:spcPts val="0"/>
              </a:spcAft>
              <a:buClr>
                <a:schemeClr val="accent3"/>
              </a:buClr>
              <a:buSzPts val="2000"/>
              <a:buNone/>
              <a:defRPr sz="2000">
                <a:solidFill>
                  <a:schemeClr val="accent3"/>
                </a:solidFill>
              </a:defRPr>
            </a:lvl1pPr>
            <a:lvl2pPr indent="-381000" lvl="1" marL="914400" algn="l">
              <a:lnSpc>
                <a:spcPct val="100000"/>
              </a:lnSpc>
              <a:spcBef>
                <a:spcPts val="480"/>
              </a:spcBef>
              <a:spcAft>
                <a:spcPts val="0"/>
              </a:spcAft>
              <a:buClr>
                <a:schemeClr val="dk1"/>
              </a:buClr>
              <a:buSzPts val="2400"/>
              <a:buChar char="–"/>
              <a:defRPr sz="2400"/>
            </a:lvl2pPr>
            <a:lvl3pPr indent="-355600" lvl="2" marL="1371600" algn="l">
              <a:lnSpc>
                <a:spcPct val="100000"/>
              </a:lnSpc>
              <a:spcBef>
                <a:spcPts val="400"/>
              </a:spcBef>
              <a:spcAft>
                <a:spcPts val="0"/>
              </a:spcAft>
              <a:buClr>
                <a:schemeClr val="dk1"/>
              </a:buClr>
              <a:buSzPts val="2000"/>
              <a:buChar char="•"/>
              <a:defRPr sz="2000"/>
            </a:lvl3pPr>
            <a:lvl4pPr indent="-342900" lvl="3" marL="1828800" algn="l">
              <a:lnSpc>
                <a:spcPct val="100000"/>
              </a:lnSpc>
              <a:spcBef>
                <a:spcPts val="360"/>
              </a:spcBef>
              <a:spcAft>
                <a:spcPts val="0"/>
              </a:spcAft>
              <a:buClr>
                <a:schemeClr val="dk1"/>
              </a:buClr>
              <a:buSzPts val="1800"/>
              <a:buChar char="–"/>
              <a:defRPr sz="1800"/>
            </a:lvl4pPr>
            <a:lvl5pPr indent="-342900" lvl="4" marL="2286000" algn="l">
              <a:lnSpc>
                <a:spcPct val="100000"/>
              </a:lnSpc>
              <a:spcBef>
                <a:spcPts val="360"/>
              </a:spcBef>
              <a:spcAft>
                <a:spcPts val="0"/>
              </a:spcAft>
              <a:buClr>
                <a:schemeClr val="dk1"/>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cxnSp>
        <p:nvCxnSpPr>
          <p:cNvPr id="80" name="Google Shape;80;p10"/>
          <p:cNvCxnSpPr/>
          <p:nvPr/>
        </p:nvCxnSpPr>
        <p:spPr>
          <a:xfrm>
            <a:off x="4042413" y="2067694"/>
            <a:ext cx="1080120" cy="0"/>
          </a:xfrm>
          <a:prstGeom prst="straightConnector1">
            <a:avLst/>
          </a:prstGeom>
          <a:noFill/>
          <a:ln cap="flat" cmpd="sng" w="28575">
            <a:solidFill>
              <a:srgbClr val="491E1D"/>
            </a:solidFill>
            <a:prstDash val="solid"/>
            <a:round/>
            <a:headEnd len="sm" w="sm" type="none"/>
            <a:tailEnd len="sm" w="sm" type="none"/>
          </a:ln>
        </p:spPr>
      </p:cxnSp>
      <p:sp>
        <p:nvSpPr>
          <p:cNvPr id="81" name="Google Shape;81;p10"/>
          <p:cNvSpPr/>
          <p:nvPr>
            <p:ph idx="2" type="body"/>
          </p:nvPr>
        </p:nvSpPr>
        <p:spPr>
          <a:xfrm>
            <a:off x="1603610" y="2211710"/>
            <a:ext cx="2898874" cy="1663790"/>
          </a:xfrm>
          <a:prstGeom prst="flowChartMerge">
            <a:avLst/>
          </a:prstGeom>
          <a:solidFill>
            <a:srgbClr val="DCA8A6"/>
          </a:solidFill>
          <a:ln>
            <a:noFill/>
          </a:ln>
        </p:spPr>
        <p:txBody>
          <a:bodyPr anchorCtr="0" anchor="t" bIns="45700" lIns="91425" spcFirstLastPara="1" rIns="91425" wrap="square" tIns="45700">
            <a:normAutofit/>
          </a:bodyPr>
          <a:lstStyle>
            <a:lvl1pPr indent="-228600" lvl="0" marL="457200" algn="ctr">
              <a:lnSpc>
                <a:spcPct val="100000"/>
              </a:lnSpc>
              <a:spcBef>
                <a:spcPts val="400"/>
              </a:spcBef>
              <a:spcAft>
                <a:spcPts val="0"/>
              </a:spcAft>
              <a:buClr>
                <a:schemeClr val="dk1"/>
              </a:buClr>
              <a:buSzPts val="2000"/>
              <a:buNone/>
              <a:defRPr sz="2000"/>
            </a:lvl1pPr>
            <a:lvl2pPr indent="-228600" lvl="1" marL="914400" algn="l">
              <a:lnSpc>
                <a:spcPct val="100000"/>
              </a:lnSpc>
              <a:spcBef>
                <a:spcPts val="240"/>
              </a:spcBef>
              <a:spcAft>
                <a:spcPts val="0"/>
              </a:spcAft>
              <a:buClr>
                <a:schemeClr val="dk1"/>
              </a:buClr>
              <a:buSzPts val="1200"/>
              <a:buNone/>
              <a:defRPr sz="1200"/>
            </a:lvl2pPr>
            <a:lvl3pPr indent="-228600" lvl="2" marL="1371600" algn="l">
              <a:lnSpc>
                <a:spcPct val="100000"/>
              </a:lnSpc>
              <a:spcBef>
                <a:spcPts val="200"/>
              </a:spcBef>
              <a:spcAft>
                <a:spcPts val="0"/>
              </a:spcAft>
              <a:buClr>
                <a:schemeClr val="dk1"/>
              </a:buClr>
              <a:buSzPts val="1000"/>
              <a:buNone/>
              <a:defRPr sz="1000"/>
            </a:lvl3pPr>
            <a:lvl4pPr indent="-228600" lvl="3" marL="1828800" algn="l">
              <a:lnSpc>
                <a:spcPct val="100000"/>
              </a:lnSpc>
              <a:spcBef>
                <a:spcPts val="180"/>
              </a:spcBef>
              <a:spcAft>
                <a:spcPts val="0"/>
              </a:spcAft>
              <a:buClr>
                <a:schemeClr val="dk1"/>
              </a:buClr>
              <a:buSzPts val="900"/>
              <a:buNone/>
              <a:defRPr sz="900"/>
            </a:lvl4pPr>
            <a:lvl5pPr indent="-228600" lvl="4" marL="2286000" algn="l">
              <a:lnSpc>
                <a:spcPct val="100000"/>
              </a:lnSpc>
              <a:spcBef>
                <a:spcPts val="180"/>
              </a:spcBef>
              <a:spcAft>
                <a:spcPts val="0"/>
              </a:spcAft>
              <a:buClr>
                <a:schemeClr val="dk1"/>
              </a:buClr>
              <a:buSzPts val="900"/>
              <a:buNone/>
              <a:defRPr sz="900"/>
            </a:lvl5pPr>
            <a:lvl6pPr indent="-228600" lvl="5" marL="2743200" algn="l">
              <a:lnSpc>
                <a:spcPct val="100000"/>
              </a:lnSpc>
              <a:spcBef>
                <a:spcPts val="180"/>
              </a:spcBef>
              <a:spcAft>
                <a:spcPts val="0"/>
              </a:spcAft>
              <a:buClr>
                <a:schemeClr val="dk1"/>
              </a:buClr>
              <a:buSzPts val="900"/>
              <a:buNone/>
              <a:defRPr sz="900"/>
            </a:lvl6pPr>
            <a:lvl7pPr indent="-228600" lvl="6" marL="3200400" algn="l">
              <a:lnSpc>
                <a:spcPct val="100000"/>
              </a:lnSpc>
              <a:spcBef>
                <a:spcPts val="180"/>
              </a:spcBef>
              <a:spcAft>
                <a:spcPts val="0"/>
              </a:spcAft>
              <a:buClr>
                <a:schemeClr val="dk1"/>
              </a:buClr>
              <a:buSzPts val="900"/>
              <a:buNone/>
              <a:defRPr sz="900"/>
            </a:lvl7pPr>
            <a:lvl8pPr indent="-228600" lvl="7" marL="3657600" algn="l">
              <a:lnSpc>
                <a:spcPct val="100000"/>
              </a:lnSpc>
              <a:spcBef>
                <a:spcPts val="180"/>
              </a:spcBef>
              <a:spcAft>
                <a:spcPts val="0"/>
              </a:spcAft>
              <a:buClr>
                <a:schemeClr val="dk1"/>
              </a:buClr>
              <a:buSzPts val="900"/>
              <a:buNone/>
              <a:defRPr sz="900"/>
            </a:lvl8pPr>
            <a:lvl9pPr indent="-228600" lvl="8" marL="4114800" algn="l">
              <a:lnSpc>
                <a:spcPct val="100000"/>
              </a:lnSpc>
              <a:spcBef>
                <a:spcPts val="180"/>
              </a:spcBef>
              <a:spcAft>
                <a:spcPts val="0"/>
              </a:spcAft>
              <a:buClr>
                <a:schemeClr val="dk1"/>
              </a:buClr>
              <a:buSzPts val="900"/>
              <a:buNone/>
              <a:defRPr sz="900"/>
            </a:lvl9pPr>
          </a:lstStyle>
          <a:p/>
        </p:txBody>
      </p:sp>
      <p:sp>
        <p:nvSpPr>
          <p:cNvPr id="82" name="Google Shape;82;p10"/>
          <p:cNvSpPr/>
          <p:nvPr/>
        </p:nvSpPr>
        <p:spPr>
          <a:xfrm>
            <a:off x="4669" y="2499742"/>
            <a:ext cx="3058851" cy="1603430"/>
          </a:xfrm>
          <a:prstGeom prst="triangle">
            <a:avLst>
              <a:gd fmla="val 50000" name="adj"/>
            </a:avLst>
          </a:prstGeom>
          <a:solidFill>
            <a:srgbClr val="6E2D2C"/>
          </a:solidFill>
          <a:ln>
            <a:noFill/>
          </a:ln>
        </p:spPr>
        <p:txBody>
          <a:bodyPr anchorCtr="0" anchor="b"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000"/>
              <a:buFont typeface="Exo 2 Medium"/>
              <a:buNone/>
            </a:pPr>
            <a:r>
              <a:rPr b="1" i="0" lang="ru-RU" sz="2000" u="none" cap="none" strike="noStrike">
                <a:solidFill>
                  <a:schemeClr val="lt1"/>
                </a:solidFill>
                <a:latin typeface="Exo 2 Medium"/>
                <a:ea typeface="Exo 2 Medium"/>
                <a:cs typeface="Exo 2 Medium"/>
                <a:sym typeface="Exo 2 Medium"/>
              </a:rPr>
              <a:t>Текст</a:t>
            </a:r>
            <a:endParaRPr b="1" i="0" sz="2000" u="none" cap="none" strike="noStrike">
              <a:solidFill>
                <a:schemeClr val="lt1"/>
              </a:solidFill>
              <a:latin typeface="Exo 2 Medium"/>
              <a:ea typeface="Exo 2 Medium"/>
              <a:cs typeface="Exo 2 Medium"/>
              <a:sym typeface="Exo 2 Medium"/>
            </a:endParaRPr>
          </a:p>
        </p:txBody>
      </p:sp>
      <p:sp>
        <p:nvSpPr>
          <p:cNvPr id="83" name="Google Shape;83;p10"/>
          <p:cNvSpPr/>
          <p:nvPr/>
        </p:nvSpPr>
        <p:spPr>
          <a:xfrm>
            <a:off x="3053047" y="2499742"/>
            <a:ext cx="3058851" cy="1603430"/>
          </a:xfrm>
          <a:prstGeom prst="triangle">
            <a:avLst>
              <a:gd fmla="val 50000" name="adj"/>
            </a:avLst>
          </a:prstGeom>
          <a:solidFill>
            <a:srgbClr val="6E2D2C"/>
          </a:solidFill>
          <a:ln>
            <a:noFill/>
          </a:ln>
        </p:spPr>
        <p:txBody>
          <a:bodyPr anchorCtr="0" anchor="b"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000"/>
              <a:buFont typeface="Exo 2 Medium"/>
              <a:buNone/>
            </a:pPr>
            <a:r>
              <a:rPr b="1" i="0" lang="ru-RU" sz="2000" u="none" cap="none" strike="noStrike">
                <a:solidFill>
                  <a:schemeClr val="lt1"/>
                </a:solidFill>
                <a:latin typeface="Exo 2 Medium"/>
                <a:ea typeface="Exo 2 Medium"/>
                <a:cs typeface="Exo 2 Medium"/>
                <a:sym typeface="Exo 2 Medium"/>
              </a:rPr>
              <a:t>Текст</a:t>
            </a:r>
            <a:endParaRPr b="1" i="0" sz="2000" u="none" cap="none" strike="noStrike">
              <a:solidFill>
                <a:schemeClr val="lt1"/>
              </a:solidFill>
              <a:latin typeface="Exo 2 Medium"/>
              <a:ea typeface="Exo 2 Medium"/>
              <a:cs typeface="Exo 2 Medium"/>
              <a:sym typeface="Exo 2 Medium"/>
            </a:endParaRPr>
          </a:p>
        </p:txBody>
      </p:sp>
      <p:sp>
        <p:nvSpPr>
          <p:cNvPr id="84" name="Google Shape;84;p10"/>
          <p:cNvSpPr/>
          <p:nvPr/>
        </p:nvSpPr>
        <p:spPr>
          <a:xfrm>
            <a:off x="6095622" y="2499742"/>
            <a:ext cx="3058851" cy="1603430"/>
          </a:xfrm>
          <a:prstGeom prst="triangle">
            <a:avLst>
              <a:gd fmla="val 50000" name="adj"/>
            </a:avLst>
          </a:prstGeom>
          <a:solidFill>
            <a:srgbClr val="6E2D2C"/>
          </a:solidFill>
          <a:ln>
            <a:noFill/>
          </a:ln>
        </p:spPr>
        <p:txBody>
          <a:bodyPr anchorCtr="0" anchor="b"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000"/>
              <a:buFont typeface="Exo 2 Medium"/>
              <a:buNone/>
            </a:pPr>
            <a:r>
              <a:rPr b="1" i="0" lang="ru-RU" sz="2000" u="none" cap="none" strike="noStrike">
                <a:solidFill>
                  <a:schemeClr val="lt1"/>
                </a:solidFill>
                <a:latin typeface="Exo 2 Medium"/>
                <a:ea typeface="Exo 2 Medium"/>
                <a:cs typeface="Exo 2 Medium"/>
                <a:sym typeface="Exo 2 Medium"/>
              </a:rPr>
              <a:t>Текст</a:t>
            </a:r>
            <a:endParaRPr b="1" i="0" sz="2000" u="none" cap="none" strike="noStrike">
              <a:solidFill>
                <a:schemeClr val="lt1"/>
              </a:solidFill>
              <a:latin typeface="Exo 2 Medium"/>
              <a:ea typeface="Exo 2 Medium"/>
              <a:cs typeface="Exo 2 Medium"/>
              <a:sym typeface="Exo 2 Medium"/>
            </a:endParaRPr>
          </a:p>
        </p:txBody>
      </p:sp>
      <p:sp>
        <p:nvSpPr>
          <p:cNvPr id="85" name="Google Shape;85;p10"/>
          <p:cNvSpPr/>
          <p:nvPr>
            <p:ph idx="3" type="body"/>
          </p:nvPr>
        </p:nvSpPr>
        <p:spPr>
          <a:xfrm>
            <a:off x="4646185" y="2211710"/>
            <a:ext cx="2898874" cy="1663790"/>
          </a:xfrm>
          <a:prstGeom prst="flowChartMerge">
            <a:avLst/>
          </a:prstGeom>
          <a:solidFill>
            <a:srgbClr val="DCA8A6"/>
          </a:solidFill>
          <a:ln>
            <a:noFill/>
          </a:ln>
        </p:spPr>
        <p:txBody>
          <a:bodyPr anchorCtr="0" anchor="t" bIns="45700" lIns="91425" spcFirstLastPara="1" rIns="91425" wrap="square" tIns="45700">
            <a:normAutofit/>
          </a:bodyPr>
          <a:lstStyle>
            <a:lvl1pPr indent="-228600" lvl="0" marL="457200" algn="ctr">
              <a:lnSpc>
                <a:spcPct val="100000"/>
              </a:lnSpc>
              <a:spcBef>
                <a:spcPts val="400"/>
              </a:spcBef>
              <a:spcAft>
                <a:spcPts val="0"/>
              </a:spcAft>
              <a:buClr>
                <a:schemeClr val="dk1"/>
              </a:buClr>
              <a:buSzPts val="2000"/>
              <a:buNone/>
              <a:defRPr sz="2000"/>
            </a:lvl1pPr>
            <a:lvl2pPr indent="-228600" lvl="1" marL="914400" algn="l">
              <a:lnSpc>
                <a:spcPct val="100000"/>
              </a:lnSpc>
              <a:spcBef>
                <a:spcPts val="240"/>
              </a:spcBef>
              <a:spcAft>
                <a:spcPts val="0"/>
              </a:spcAft>
              <a:buClr>
                <a:schemeClr val="dk1"/>
              </a:buClr>
              <a:buSzPts val="1200"/>
              <a:buNone/>
              <a:defRPr sz="1200"/>
            </a:lvl2pPr>
            <a:lvl3pPr indent="-228600" lvl="2" marL="1371600" algn="l">
              <a:lnSpc>
                <a:spcPct val="100000"/>
              </a:lnSpc>
              <a:spcBef>
                <a:spcPts val="200"/>
              </a:spcBef>
              <a:spcAft>
                <a:spcPts val="0"/>
              </a:spcAft>
              <a:buClr>
                <a:schemeClr val="dk1"/>
              </a:buClr>
              <a:buSzPts val="1000"/>
              <a:buNone/>
              <a:defRPr sz="1000"/>
            </a:lvl3pPr>
            <a:lvl4pPr indent="-228600" lvl="3" marL="1828800" algn="l">
              <a:lnSpc>
                <a:spcPct val="100000"/>
              </a:lnSpc>
              <a:spcBef>
                <a:spcPts val="180"/>
              </a:spcBef>
              <a:spcAft>
                <a:spcPts val="0"/>
              </a:spcAft>
              <a:buClr>
                <a:schemeClr val="dk1"/>
              </a:buClr>
              <a:buSzPts val="900"/>
              <a:buNone/>
              <a:defRPr sz="900"/>
            </a:lvl4pPr>
            <a:lvl5pPr indent="-228600" lvl="4" marL="2286000" algn="l">
              <a:lnSpc>
                <a:spcPct val="100000"/>
              </a:lnSpc>
              <a:spcBef>
                <a:spcPts val="180"/>
              </a:spcBef>
              <a:spcAft>
                <a:spcPts val="0"/>
              </a:spcAft>
              <a:buClr>
                <a:schemeClr val="dk1"/>
              </a:buClr>
              <a:buSzPts val="900"/>
              <a:buNone/>
              <a:defRPr sz="900"/>
            </a:lvl5pPr>
            <a:lvl6pPr indent="-228600" lvl="5" marL="2743200" algn="l">
              <a:lnSpc>
                <a:spcPct val="100000"/>
              </a:lnSpc>
              <a:spcBef>
                <a:spcPts val="180"/>
              </a:spcBef>
              <a:spcAft>
                <a:spcPts val="0"/>
              </a:spcAft>
              <a:buClr>
                <a:schemeClr val="dk1"/>
              </a:buClr>
              <a:buSzPts val="900"/>
              <a:buNone/>
              <a:defRPr sz="900"/>
            </a:lvl6pPr>
            <a:lvl7pPr indent="-228600" lvl="6" marL="3200400" algn="l">
              <a:lnSpc>
                <a:spcPct val="100000"/>
              </a:lnSpc>
              <a:spcBef>
                <a:spcPts val="180"/>
              </a:spcBef>
              <a:spcAft>
                <a:spcPts val="0"/>
              </a:spcAft>
              <a:buClr>
                <a:schemeClr val="dk1"/>
              </a:buClr>
              <a:buSzPts val="900"/>
              <a:buNone/>
              <a:defRPr sz="900"/>
            </a:lvl7pPr>
            <a:lvl8pPr indent="-228600" lvl="7" marL="3657600" algn="l">
              <a:lnSpc>
                <a:spcPct val="100000"/>
              </a:lnSpc>
              <a:spcBef>
                <a:spcPts val="180"/>
              </a:spcBef>
              <a:spcAft>
                <a:spcPts val="0"/>
              </a:spcAft>
              <a:buClr>
                <a:schemeClr val="dk1"/>
              </a:buClr>
              <a:buSzPts val="900"/>
              <a:buNone/>
              <a:defRPr sz="900"/>
            </a:lvl8pPr>
            <a:lvl9pPr indent="-228600" lvl="8" marL="4114800" algn="l">
              <a:lnSpc>
                <a:spcPct val="100000"/>
              </a:lnSpc>
              <a:spcBef>
                <a:spcPts val="180"/>
              </a:spcBef>
              <a:spcAft>
                <a:spcPts val="0"/>
              </a:spcAft>
              <a:buClr>
                <a:schemeClr val="dk1"/>
              </a:buClr>
              <a:buSzPts val="900"/>
              <a:buNone/>
              <a:defRPr sz="900"/>
            </a:lvl9pPr>
          </a:lstStyle>
          <a:p/>
        </p:txBody>
      </p:sp>
      <p:sp>
        <p:nvSpPr>
          <p:cNvPr id="86" name="Google Shape;86;p10"/>
          <p:cNvSpPr/>
          <p:nvPr/>
        </p:nvSpPr>
        <p:spPr>
          <a:xfrm>
            <a:off x="4354426" y="2559521"/>
            <a:ext cx="456091" cy="288032"/>
          </a:xfrm>
          <a:prstGeom prst="triangle">
            <a:avLst>
              <a:gd fmla="val 50000" name="adj"/>
            </a:avLst>
          </a:prstGeom>
          <a:solidFill>
            <a:srgbClr val="DCA8A6"/>
          </a:solidFill>
          <a:ln cap="flat" cmpd="sng" w="25400">
            <a:solidFill>
              <a:srgbClr val="6B2C2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Exo 2 Medium"/>
              <a:ea typeface="Exo 2 Medium"/>
              <a:cs typeface="Exo 2 Medium"/>
              <a:sym typeface="Exo 2 Medium"/>
            </a:endParaRPr>
          </a:p>
        </p:txBody>
      </p:sp>
      <p:sp>
        <p:nvSpPr>
          <p:cNvPr id="87" name="Google Shape;87;p10"/>
          <p:cNvSpPr/>
          <p:nvPr/>
        </p:nvSpPr>
        <p:spPr>
          <a:xfrm>
            <a:off x="1306048" y="2559521"/>
            <a:ext cx="456091" cy="288032"/>
          </a:xfrm>
          <a:prstGeom prst="triangle">
            <a:avLst>
              <a:gd fmla="val 50000" name="adj"/>
            </a:avLst>
          </a:prstGeom>
          <a:solidFill>
            <a:srgbClr val="DCA8A6"/>
          </a:solidFill>
          <a:ln cap="flat" cmpd="sng" w="25400">
            <a:solidFill>
              <a:srgbClr val="6B2C2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Exo 2 Medium"/>
              <a:ea typeface="Exo 2 Medium"/>
              <a:cs typeface="Exo 2 Medium"/>
              <a:sym typeface="Exo 2 Medium"/>
            </a:endParaRPr>
          </a:p>
        </p:txBody>
      </p:sp>
      <p:sp>
        <p:nvSpPr>
          <p:cNvPr id="88" name="Google Shape;88;p10"/>
          <p:cNvSpPr/>
          <p:nvPr/>
        </p:nvSpPr>
        <p:spPr>
          <a:xfrm>
            <a:off x="7397001" y="2559521"/>
            <a:ext cx="456091" cy="288032"/>
          </a:xfrm>
          <a:prstGeom prst="triangle">
            <a:avLst>
              <a:gd fmla="val 50000" name="adj"/>
            </a:avLst>
          </a:prstGeom>
          <a:solidFill>
            <a:srgbClr val="DCA8A6"/>
          </a:solidFill>
          <a:ln cap="flat" cmpd="sng" w="25400">
            <a:solidFill>
              <a:srgbClr val="6B2C2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Exo 2 Medium"/>
              <a:ea typeface="Exo 2 Medium"/>
              <a:cs typeface="Exo 2 Medium"/>
              <a:sym typeface="Exo 2 Medium"/>
            </a:endParaRPr>
          </a:p>
        </p:txBody>
      </p:sp>
      <p:sp>
        <p:nvSpPr>
          <p:cNvPr id="89" name="Google Shape;89;p10"/>
          <p:cNvSpPr/>
          <p:nvPr/>
        </p:nvSpPr>
        <p:spPr>
          <a:xfrm>
            <a:off x="2874871" y="3579862"/>
            <a:ext cx="377298" cy="216024"/>
          </a:xfrm>
          <a:prstGeom prst="flowChartMerge">
            <a:avLst/>
          </a:prstGeom>
          <a:solidFill>
            <a:srgbClr val="51212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Exo 2 Medium"/>
              <a:ea typeface="Exo 2 Medium"/>
              <a:cs typeface="Exo 2 Medium"/>
              <a:sym typeface="Exo 2 Medium"/>
            </a:endParaRPr>
          </a:p>
        </p:txBody>
      </p:sp>
      <p:sp>
        <p:nvSpPr>
          <p:cNvPr id="90" name="Google Shape;90;p10"/>
          <p:cNvSpPr/>
          <p:nvPr/>
        </p:nvSpPr>
        <p:spPr>
          <a:xfrm>
            <a:off x="5923249" y="3581933"/>
            <a:ext cx="377298" cy="216024"/>
          </a:xfrm>
          <a:prstGeom prst="flowChartMerge">
            <a:avLst/>
          </a:prstGeom>
          <a:solidFill>
            <a:srgbClr val="51212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Exo 2 Medium"/>
              <a:ea typeface="Exo 2 Medium"/>
              <a:cs typeface="Exo 2 Medium"/>
              <a:sym typeface="Exo 2 Medium"/>
            </a:endParaRPr>
          </a:p>
        </p:txBody>
      </p:sp>
      <p:sp>
        <p:nvSpPr>
          <p:cNvPr id="91" name="Google Shape;91;p10"/>
          <p:cNvSpPr txBox="1"/>
          <p:nvPr>
            <p:ph idx="4" type="body"/>
          </p:nvPr>
        </p:nvSpPr>
        <p:spPr>
          <a:xfrm>
            <a:off x="294791" y="4227934"/>
            <a:ext cx="8554417" cy="864096"/>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400"/>
              </a:spcBef>
              <a:spcAft>
                <a:spcPts val="0"/>
              </a:spcAft>
              <a:buClr>
                <a:schemeClr val="accent3"/>
              </a:buClr>
              <a:buSzPts val="2000"/>
              <a:buNone/>
              <a:defRPr sz="2000">
                <a:solidFill>
                  <a:schemeClr val="accent3"/>
                </a:solidFill>
              </a:defRPr>
            </a:lvl1pPr>
            <a:lvl2pPr indent="-381000" lvl="1" marL="914400" algn="l">
              <a:lnSpc>
                <a:spcPct val="100000"/>
              </a:lnSpc>
              <a:spcBef>
                <a:spcPts val="480"/>
              </a:spcBef>
              <a:spcAft>
                <a:spcPts val="0"/>
              </a:spcAft>
              <a:buClr>
                <a:schemeClr val="dk1"/>
              </a:buClr>
              <a:buSzPts val="2400"/>
              <a:buChar char="–"/>
              <a:defRPr sz="2400"/>
            </a:lvl2pPr>
            <a:lvl3pPr indent="-355600" lvl="2" marL="1371600" algn="l">
              <a:lnSpc>
                <a:spcPct val="100000"/>
              </a:lnSpc>
              <a:spcBef>
                <a:spcPts val="400"/>
              </a:spcBef>
              <a:spcAft>
                <a:spcPts val="0"/>
              </a:spcAft>
              <a:buClr>
                <a:schemeClr val="dk1"/>
              </a:buClr>
              <a:buSzPts val="2000"/>
              <a:buChar char="•"/>
              <a:defRPr sz="2000"/>
            </a:lvl3pPr>
            <a:lvl4pPr indent="-342900" lvl="3" marL="1828800" algn="l">
              <a:lnSpc>
                <a:spcPct val="100000"/>
              </a:lnSpc>
              <a:spcBef>
                <a:spcPts val="360"/>
              </a:spcBef>
              <a:spcAft>
                <a:spcPts val="0"/>
              </a:spcAft>
              <a:buClr>
                <a:schemeClr val="dk1"/>
              </a:buClr>
              <a:buSzPts val="1800"/>
              <a:buChar char="–"/>
              <a:defRPr sz="1800"/>
            </a:lvl4pPr>
            <a:lvl5pPr indent="-342900" lvl="4" marL="2286000" algn="l">
              <a:lnSpc>
                <a:spcPct val="100000"/>
              </a:lnSpc>
              <a:spcBef>
                <a:spcPts val="360"/>
              </a:spcBef>
              <a:spcAft>
                <a:spcPts val="0"/>
              </a:spcAft>
              <a:buClr>
                <a:schemeClr val="dk1"/>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Текстовий слайд з фото">
  <p:cSld name="Текстовий слайд з фото">
    <p:spTree>
      <p:nvGrpSpPr>
        <p:cNvPr id="92" name="Shape 92"/>
        <p:cNvGrpSpPr/>
        <p:nvPr/>
      </p:nvGrpSpPr>
      <p:grpSpPr>
        <a:xfrm>
          <a:off x="0" y="0"/>
          <a:ext cx="0" cy="0"/>
          <a:chOff x="0" y="0"/>
          <a:chExt cx="0" cy="0"/>
        </a:xfrm>
      </p:grpSpPr>
      <p:sp>
        <p:nvSpPr>
          <p:cNvPr id="93" name="Google Shape;93;p11"/>
          <p:cNvSpPr/>
          <p:nvPr/>
        </p:nvSpPr>
        <p:spPr>
          <a:xfrm>
            <a:off x="0" y="771550"/>
            <a:ext cx="9144000" cy="432048"/>
          </a:xfrm>
          <a:prstGeom prst="rect">
            <a:avLst/>
          </a:prstGeom>
          <a:gradFill>
            <a:gsLst>
              <a:gs pos="0">
                <a:srgbClr val="571919"/>
              </a:gs>
              <a:gs pos="80000">
                <a:srgbClr val="722121"/>
              </a:gs>
              <a:gs pos="100000">
                <a:srgbClr val="732020"/>
              </a:gs>
            </a:gsLst>
            <a:lin ang="16200000" scaled="0"/>
          </a:gradFill>
          <a:ln cap="flat" cmpd="sng" w="9525">
            <a:solidFill>
              <a:srgbClr val="6B2929"/>
            </a:solidFill>
            <a:prstDash val="solid"/>
            <a:round/>
            <a:headEnd len="sm" w="sm" type="none"/>
            <a:tailEnd len="sm" w="sm" type="none"/>
          </a:ln>
          <a:effectLst>
            <a:outerShdw blurRad="40000" rotWithShape="0" dir="5400000" dist="23000">
              <a:srgbClr val="000000">
                <a:alpha val="34509"/>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Exo 2 Medium"/>
              <a:ea typeface="Exo 2 Medium"/>
              <a:cs typeface="Exo 2 Medium"/>
              <a:sym typeface="Exo 2 Medium"/>
            </a:endParaRPr>
          </a:p>
        </p:txBody>
      </p:sp>
      <p:sp>
        <p:nvSpPr>
          <p:cNvPr id="94" name="Google Shape;94;p11"/>
          <p:cNvSpPr/>
          <p:nvPr>
            <p:ph idx="2" type="pic"/>
          </p:nvPr>
        </p:nvSpPr>
        <p:spPr>
          <a:xfrm>
            <a:off x="4067944" y="339502"/>
            <a:ext cx="4392488" cy="2232248"/>
          </a:xfrm>
          <a:prstGeom prst="flowChartMerge">
            <a:avLst/>
          </a:prstGeom>
          <a:noFill/>
          <a:ln>
            <a:noFill/>
          </a:ln>
        </p:spPr>
      </p:sp>
      <p:sp>
        <p:nvSpPr>
          <p:cNvPr id="95" name="Google Shape;95;p11"/>
          <p:cNvSpPr txBox="1"/>
          <p:nvPr>
            <p:ph idx="1" type="body"/>
          </p:nvPr>
        </p:nvSpPr>
        <p:spPr>
          <a:xfrm>
            <a:off x="266054" y="1995686"/>
            <a:ext cx="8554417" cy="2952328"/>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400"/>
              </a:spcBef>
              <a:spcAft>
                <a:spcPts val="0"/>
              </a:spcAft>
              <a:buClr>
                <a:schemeClr val="accent3"/>
              </a:buClr>
              <a:buSzPts val="2000"/>
              <a:buNone/>
              <a:defRPr sz="2000">
                <a:solidFill>
                  <a:schemeClr val="accent3"/>
                </a:solidFill>
              </a:defRPr>
            </a:lvl1pPr>
            <a:lvl2pPr indent="-381000" lvl="1" marL="914400" algn="l">
              <a:lnSpc>
                <a:spcPct val="100000"/>
              </a:lnSpc>
              <a:spcBef>
                <a:spcPts val="480"/>
              </a:spcBef>
              <a:spcAft>
                <a:spcPts val="0"/>
              </a:spcAft>
              <a:buClr>
                <a:schemeClr val="dk1"/>
              </a:buClr>
              <a:buSzPts val="2400"/>
              <a:buChar char="–"/>
              <a:defRPr sz="2400"/>
            </a:lvl2pPr>
            <a:lvl3pPr indent="-355600" lvl="2" marL="1371600" algn="l">
              <a:lnSpc>
                <a:spcPct val="100000"/>
              </a:lnSpc>
              <a:spcBef>
                <a:spcPts val="400"/>
              </a:spcBef>
              <a:spcAft>
                <a:spcPts val="0"/>
              </a:spcAft>
              <a:buClr>
                <a:schemeClr val="dk1"/>
              </a:buClr>
              <a:buSzPts val="2000"/>
              <a:buChar char="•"/>
              <a:defRPr sz="2000"/>
            </a:lvl3pPr>
            <a:lvl4pPr indent="-342900" lvl="3" marL="1828800" algn="l">
              <a:lnSpc>
                <a:spcPct val="100000"/>
              </a:lnSpc>
              <a:spcBef>
                <a:spcPts val="360"/>
              </a:spcBef>
              <a:spcAft>
                <a:spcPts val="0"/>
              </a:spcAft>
              <a:buClr>
                <a:schemeClr val="dk1"/>
              </a:buClr>
              <a:buSzPts val="1800"/>
              <a:buChar char="–"/>
              <a:defRPr sz="1800"/>
            </a:lvl4pPr>
            <a:lvl5pPr indent="-342900" lvl="4" marL="2286000" algn="l">
              <a:lnSpc>
                <a:spcPct val="100000"/>
              </a:lnSpc>
              <a:spcBef>
                <a:spcPts val="360"/>
              </a:spcBef>
              <a:spcAft>
                <a:spcPts val="0"/>
              </a:spcAft>
              <a:buClr>
                <a:schemeClr val="dk1"/>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96" name="Google Shape;96;p11"/>
          <p:cNvSpPr/>
          <p:nvPr>
            <p:ph idx="3" type="body"/>
          </p:nvPr>
        </p:nvSpPr>
        <p:spPr>
          <a:xfrm>
            <a:off x="1043608" y="0"/>
            <a:ext cx="4968552" cy="2533625"/>
          </a:xfrm>
          <a:prstGeom prst="flowChartMerge">
            <a:avLst/>
          </a:prstGeom>
          <a:solidFill>
            <a:srgbClr val="DCA8A6"/>
          </a:solidFill>
          <a:ln>
            <a:noFill/>
          </a:ln>
        </p:spPr>
        <p:txBody>
          <a:bodyPr anchorCtr="0" anchor="t" bIns="45700" lIns="91425" spcFirstLastPara="1" rIns="91425" wrap="square" tIns="45700">
            <a:normAutofit/>
          </a:bodyPr>
          <a:lstStyle>
            <a:lvl1pPr indent="-228600" lvl="0" marL="457200" algn="ctr">
              <a:lnSpc>
                <a:spcPct val="100000"/>
              </a:lnSpc>
              <a:spcBef>
                <a:spcPts val="560"/>
              </a:spcBef>
              <a:spcAft>
                <a:spcPts val="0"/>
              </a:spcAft>
              <a:buClr>
                <a:srgbClr val="491E1D"/>
              </a:buClr>
              <a:buSzPts val="2800"/>
              <a:buNone/>
              <a:defRPr sz="2800">
                <a:solidFill>
                  <a:srgbClr val="491E1D"/>
                </a:solidFill>
                <a:latin typeface="Philosopher"/>
                <a:ea typeface="Philosopher"/>
                <a:cs typeface="Philosopher"/>
                <a:sym typeface="Philosopher"/>
              </a:defRPr>
            </a:lvl1pPr>
            <a:lvl2pPr indent="-228600" lvl="1" marL="914400" algn="l">
              <a:lnSpc>
                <a:spcPct val="100000"/>
              </a:lnSpc>
              <a:spcBef>
                <a:spcPts val="240"/>
              </a:spcBef>
              <a:spcAft>
                <a:spcPts val="0"/>
              </a:spcAft>
              <a:buClr>
                <a:schemeClr val="dk1"/>
              </a:buClr>
              <a:buSzPts val="1200"/>
              <a:buNone/>
              <a:defRPr sz="1200"/>
            </a:lvl2pPr>
            <a:lvl3pPr indent="-228600" lvl="2" marL="1371600" algn="l">
              <a:lnSpc>
                <a:spcPct val="100000"/>
              </a:lnSpc>
              <a:spcBef>
                <a:spcPts val="200"/>
              </a:spcBef>
              <a:spcAft>
                <a:spcPts val="0"/>
              </a:spcAft>
              <a:buClr>
                <a:schemeClr val="dk1"/>
              </a:buClr>
              <a:buSzPts val="1000"/>
              <a:buNone/>
              <a:defRPr sz="1000"/>
            </a:lvl3pPr>
            <a:lvl4pPr indent="-228600" lvl="3" marL="1828800" algn="l">
              <a:lnSpc>
                <a:spcPct val="100000"/>
              </a:lnSpc>
              <a:spcBef>
                <a:spcPts val="180"/>
              </a:spcBef>
              <a:spcAft>
                <a:spcPts val="0"/>
              </a:spcAft>
              <a:buClr>
                <a:schemeClr val="dk1"/>
              </a:buClr>
              <a:buSzPts val="900"/>
              <a:buNone/>
              <a:defRPr sz="900"/>
            </a:lvl4pPr>
            <a:lvl5pPr indent="-228600" lvl="4" marL="2286000" algn="l">
              <a:lnSpc>
                <a:spcPct val="100000"/>
              </a:lnSpc>
              <a:spcBef>
                <a:spcPts val="180"/>
              </a:spcBef>
              <a:spcAft>
                <a:spcPts val="0"/>
              </a:spcAft>
              <a:buClr>
                <a:schemeClr val="dk1"/>
              </a:buClr>
              <a:buSzPts val="900"/>
              <a:buNone/>
              <a:defRPr sz="900"/>
            </a:lvl5pPr>
            <a:lvl6pPr indent="-228600" lvl="5" marL="2743200" algn="l">
              <a:lnSpc>
                <a:spcPct val="100000"/>
              </a:lnSpc>
              <a:spcBef>
                <a:spcPts val="180"/>
              </a:spcBef>
              <a:spcAft>
                <a:spcPts val="0"/>
              </a:spcAft>
              <a:buClr>
                <a:schemeClr val="dk1"/>
              </a:buClr>
              <a:buSzPts val="900"/>
              <a:buNone/>
              <a:defRPr sz="900"/>
            </a:lvl6pPr>
            <a:lvl7pPr indent="-228600" lvl="6" marL="3200400" algn="l">
              <a:lnSpc>
                <a:spcPct val="100000"/>
              </a:lnSpc>
              <a:spcBef>
                <a:spcPts val="180"/>
              </a:spcBef>
              <a:spcAft>
                <a:spcPts val="0"/>
              </a:spcAft>
              <a:buClr>
                <a:schemeClr val="dk1"/>
              </a:buClr>
              <a:buSzPts val="900"/>
              <a:buNone/>
              <a:defRPr sz="900"/>
            </a:lvl7pPr>
            <a:lvl8pPr indent="-228600" lvl="7" marL="3657600" algn="l">
              <a:lnSpc>
                <a:spcPct val="100000"/>
              </a:lnSpc>
              <a:spcBef>
                <a:spcPts val="180"/>
              </a:spcBef>
              <a:spcAft>
                <a:spcPts val="0"/>
              </a:spcAft>
              <a:buClr>
                <a:schemeClr val="dk1"/>
              </a:buClr>
              <a:buSzPts val="900"/>
              <a:buNone/>
              <a:defRPr sz="900"/>
            </a:lvl8pPr>
            <a:lvl9pPr indent="-228600" lvl="8" marL="4114800" algn="l">
              <a:lnSpc>
                <a:spcPct val="100000"/>
              </a:lnSpc>
              <a:spcBef>
                <a:spcPts val="180"/>
              </a:spcBef>
              <a:spcAft>
                <a:spcPts val="0"/>
              </a:spcAft>
              <a:buClr>
                <a:schemeClr val="dk1"/>
              </a:buClr>
              <a:buSzPts val="900"/>
              <a:buNone/>
              <a:defRPr sz="900"/>
            </a:lvl9pPr>
          </a:lstStyle>
          <a:p/>
        </p:txBody>
      </p:sp>
      <p:sp>
        <p:nvSpPr>
          <p:cNvPr id="97" name="Google Shape;97;p11"/>
          <p:cNvSpPr/>
          <p:nvPr>
            <p:ph idx="4" type="body"/>
          </p:nvPr>
        </p:nvSpPr>
        <p:spPr>
          <a:xfrm>
            <a:off x="2051720" y="699542"/>
            <a:ext cx="2898874" cy="1663790"/>
          </a:xfrm>
          <a:prstGeom prst="flowChartMerge">
            <a:avLst/>
          </a:prstGeom>
          <a:noFill/>
          <a:ln>
            <a:noFill/>
          </a:ln>
        </p:spPr>
        <p:txBody>
          <a:bodyPr anchorCtr="0" anchor="t" bIns="45700" lIns="91425" spcFirstLastPara="1" rIns="91425" wrap="square" tIns="45700">
            <a:normAutofit/>
          </a:bodyPr>
          <a:lstStyle>
            <a:lvl1pPr indent="-228600" lvl="0" marL="457200" algn="ctr">
              <a:lnSpc>
                <a:spcPct val="100000"/>
              </a:lnSpc>
              <a:spcBef>
                <a:spcPts val="400"/>
              </a:spcBef>
              <a:spcAft>
                <a:spcPts val="0"/>
              </a:spcAft>
              <a:buClr>
                <a:srgbClr val="310A0C"/>
              </a:buClr>
              <a:buSzPts val="2000"/>
              <a:buNone/>
              <a:defRPr sz="2000">
                <a:solidFill>
                  <a:srgbClr val="310A0C"/>
                </a:solidFill>
              </a:defRPr>
            </a:lvl1pPr>
            <a:lvl2pPr indent="-228600" lvl="1" marL="914400" algn="l">
              <a:lnSpc>
                <a:spcPct val="100000"/>
              </a:lnSpc>
              <a:spcBef>
                <a:spcPts val="240"/>
              </a:spcBef>
              <a:spcAft>
                <a:spcPts val="0"/>
              </a:spcAft>
              <a:buClr>
                <a:schemeClr val="dk1"/>
              </a:buClr>
              <a:buSzPts val="1200"/>
              <a:buNone/>
              <a:defRPr sz="1200"/>
            </a:lvl2pPr>
            <a:lvl3pPr indent="-228600" lvl="2" marL="1371600" algn="l">
              <a:lnSpc>
                <a:spcPct val="100000"/>
              </a:lnSpc>
              <a:spcBef>
                <a:spcPts val="200"/>
              </a:spcBef>
              <a:spcAft>
                <a:spcPts val="0"/>
              </a:spcAft>
              <a:buClr>
                <a:schemeClr val="dk1"/>
              </a:buClr>
              <a:buSzPts val="1000"/>
              <a:buNone/>
              <a:defRPr sz="1000"/>
            </a:lvl3pPr>
            <a:lvl4pPr indent="-228600" lvl="3" marL="1828800" algn="l">
              <a:lnSpc>
                <a:spcPct val="100000"/>
              </a:lnSpc>
              <a:spcBef>
                <a:spcPts val="180"/>
              </a:spcBef>
              <a:spcAft>
                <a:spcPts val="0"/>
              </a:spcAft>
              <a:buClr>
                <a:schemeClr val="dk1"/>
              </a:buClr>
              <a:buSzPts val="900"/>
              <a:buNone/>
              <a:defRPr sz="900"/>
            </a:lvl4pPr>
            <a:lvl5pPr indent="-228600" lvl="4" marL="2286000" algn="l">
              <a:lnSpc>
                <a:spcPct val="100000"/>
              </a:lnSpc>
              <a:spcBef>
                <a:spcPts val="180"/>
              </a:spcBef>
              <a:spcAft>
                <a:spcPts val="0"/>
              </a:spcAft>
              <a:buClr>
                <a:schemeClr val="dk1"/>
              </a:buClr>
              <a:buSzPts val="900"/>
              <a:buNone/>
              <a:defRPr sz="900"/>
            </a:lvl5pPr>
            <a:lvl6pPr indent="-228600" lvl="5" marL="2743200" algn="l">
              <a:lnSpc>
                <a:spcPct val="100000"/>
              </a:lnSpc>
              <a:spcBef>
                <a:spcPts val="180"/>
              </a:spcBef>
              <a:spcAft>
                <a:spcPts val="0"/>
              </a:spcAft>
              <a:buClr>
                <a:schemeClr val="dk1"/>
              </a:buClr>
              <a:buSzPts val="900"/>
              <a:buNone/>
              <a:defRPr sz="900"/>
            </a:lvl6pPr>
            <a:lvl7pPr indent="-228600" lvl="6" marL="3200400" algn="l">
              <a:lnSpc>
                <a:spcPct val="100000"/>
              </a:lnSpc>
              <a:spcBef>
                <a:spcPts val="180"/>
              </a:spcBef>
              <a:spcAft>
                <a:spcPts val="0"/>
              </a:spcAft>
              <a:buClr>
                <a:schemeClr val="dk1"/>
              </a:buClr>
              <a:buSzPts val="900"/>
              <a:buNone/>
              <a:defRPr sz="900"/>
            </a:lvl7pPr>
            <a:lvl8pPr indent="-228600" lvl="7" marL="3657600" algn="l">
              <a:lnSpc>
                <a:spcPct val="100000"/>
              </a:lnSpc>
              <a:spcBef>
                <a:spcPts val="180"/>
              </a:spcBef>
              <a:spcAft>
                <a:spcPts val="0"/>
              </a:spcAft>
              <a:buClr>
                <a:schemeClr val="dk1"/>
              </a:buClr>
              <a:buSzPts val="900"/>
              <a:buNone/>
              <a:defRPr sz="900"/>
            </a:lvl8pPr>
            <a:lvl9pPr indent="-228600" lvl="8" marL="4114800" algn="l">
              <a:lnSpc>
                <a:spcPct val="100000"/>
              </a:lnSpc>
              <a:spcBef>
                <a:spcPts val="180"/>
              </a:spcBef>
              <a:spcAft>
                <a:spcPts val="0"/>
              </a:spcAft>
              <a:buClr>
                <a:schemeClr val="dk1"/>
              </a:buClr>
              <a:buSzPts val="900"/>
              <a:buNone/>
              <a:defRPr sz="900"/>
            </a:lvl9pPr>
          </a:lstStyle>
          <a:p/>
        </p:txBody>
      </p:sp>
      <p:cxnSp>
        <p:nvCxnSpPr>
          <p:cNvPr id="98" name="Google Shape;98;p11"/>
          <p:cNvCxnSpPr/>
          <p:nvPr/>
        </p:nvCxnSpPr>
        <p:spPr>
          <a:xfrm>
            <a:off x="3131840" y="627534"/>
            <a:ext cx="745611" cy="0"/>
          </a:xfrm>
          <a:prstGeom prst="straightConnector1">
            <a:avLst/>
          </a:prstGeom>
          <a:noFill/>
          <a:ln cap="flat" cmpd="sng" w="28575">
            <a:solidFill>
              <a:srgbClr val="491E1D"/>
            </a:solidFill>
            <a:prstDash val="solid"/>
            <a:round/>
            <a:headEnd len="sm" w="sm" type="none"/>
            <a:tailEnd len="sm" w="sm" type="none"/>
          </a:ln>
        </p:spPr>
      </p:cxn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Текст з вертикальним зображенням">
  <p:cSld name="Текст з вертикальним зображенням">
    <p:spTree>
      <p:nvGrpSpPr>
        <p:cNvPr id="99" name="Shape 99"/>
        <p:cNvGrpSpPr/>
        <p:nvPr/>
      </p:nvGrpSpPr>
      <p:grpSpPr>
        <a:xfrm>
          <a:off x="0" y="0"/>
          <a:ext cx="0" cy="0"/>
          <a:chOff x="0" y="0"/>
          <a:chExt cx="0" cy="0"/>
        </a:xfrm>
      </p:grpSpPr>
      <p:sp>
        <p:nvSpPr>
          <p:cNvPr id="100" name="Google Shape;100;p12"/>
          <p:cNvSpPr/>
          <p:nvPr/>
        </p:nvSpPr>
        <p:spPr>
          <a:xfrm flipH="1" rot="10800000">
            <a:off x="0" y="-20538"/>
            <a:ext cx="4716016" cy="4248472"/>
          </a:xfrm>
          <a:prstGeom prst="rtTriangle">
            <a:avLst/>
          </a:prstGeom>
          <a:solidFill>
            <a:srgbClr val="D49A9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Exo 2 Medium"/>
              <a:ea typeface="Exo 2 Medium"/>
              <a:cs typeface="Exo 2 Medium"/>
              <a:sym typeface="Exo 2 Medium"/>
            </a:endParaRPr>
          </a:p>
        </p:txBody>
      </p:sp>
      <p:sp>
        <p:nvSpPr>
          <p:cNvPr id="101" name="Google Shape;101;p12"/>
          <p:cNvSpPr/>
          <p:nvPr/>
        </p:nvSpPr>
        <p:spPr>
          <a:xfrm flipH="1">
            <a:off x="3897263" y="116099"/>
            <a:ext cx="792088" cy="648072"/>
          </a:xfrm>
          <a:prstGeom prst="rtTriangle">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Exo 2 Medium"/>
              <a:ea typeface="Exo 2 Medium"/>
              <a:cs typeface="Exo 2 Medium"/>
              <a:sym typeface="Exo 2 Medium"/>
            </a:endParaRPr>
          </a:p>
        </p:txBody>
      </p:sp>
      <p:sp>
        <p:nvSpPr>
          <p:cNvPr id="102" name="Google Shape;102;p12"/>
          <p:cNvSpPr/>
          <p:nvPr/>
        </p:nvSpPr>
        <p:spPr>
          <a:xfrm flipH="1" rot="10800000">
            <a:off x="3131840" y="1852252"/>
            <a:ext cx="478445" cy="406127"/>
          </a:xfrm>
          <a:prstGeom prst="rtTriangle">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Exo 2 Medium"/>
              <a:ea typeface="Exo 2 Medium"/>
              <a:cs typeface="Exo 2 Medium"/>
              <a:sym typeface="Exo 2 Medium"/>
            </a:endParaRPr>
          </a:p>
        </p:txBody>
      </p:sp>
      <p:sp>
        <p:nvSpPr>
          <p:cNvPr id="103" name="Google Shape;103;p12"/>
          <p:cNvSpPr txBox="1"/>
          <p:nvPr>
            <p:ph type="title"/>
          </p:nvPr>
        </p:nvSpPr>
        <p:spPr>
          <a:xfrm>
            <a:off x="3131840" y="807046"/>
            <a:ext cx="4276080" cy="85725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361616"/>
              </a:buClr>
              <a:buSzPts val="2800"/>
              <a:buFont typeface="Philosopher"/>
              <a:buNone/>
              <a:defRPr sz="2800">
                <a:solidFill>
                  <a:srgbClr val="361616"/>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4" name="Google Shape;104;p12"/>
          <p:cNvSpPr/>
          <p:nvPr>
            <p:ph idx="2" type="pic"/>
          </p:nvPr>
        </p:nvSpPr>
        <p:spPr>
          <a:xfrm>
            <a:off x="179512" y="399541"/>
            <a:ext cx="2808312" cy="4548473"/>
          </a:xfrm>
          <a:prstGeom prst="rect">
            <a:avLst/>
          </a:prstGeom>
          <a:noFill/>
          <a:ln>
            <a:noFill/>
          </a:ln>
        </p:spPr>
      </p:sp>
      <p:sp>
        <p:nvSpPr>
          <p:cNvPr id="105" name="Google Shape;105;p12"/>
          <p:cNvSpPr txBox="1"/>
          <p:nvPr>
            <p:ph idx="1" type="body"/>
          </p:nvPr>
        </p:nvSpPr>
        <p:spPr>
          <a:xfrm>
            <a:off x="3131840" y="1852252"/>
            <a:ext cx="5688631" cy="3095762"/>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400"/>
              </a:spcBef>
              <a:spcAft>
                <a:spcPts val="0"/>
              </a:spcAft>
              <a:buClr>
                <a:schemeClr val="accent3"/>
              </a:buClr>
              <a:buSzPts val="2000"/>
              <a:buNone/>
              <a:defRPr sz="2000">
                <a:solidFill>
                  <a:schemeClr val="accent3"/>
                </a:solidFill>
              </a:defRPr>
            </a:lvl1pPr>
            <a:lvl2pPr indent="-381000" lvl="1" marL="914400" algn="l">
              <a:lnSpc>
                <a:spcPct val="100000"/>
              </a:lnSpc>
              <a:spcBef>
                <a:spcPts val="480"/>
              </a:spcBef>
              <a:spcAft>
                <a:spcPts val="0"/>
              </a:spcAft>
              <a:buClr>
                <a:schemeClr val="dk1"/>
              </a:buClr>
              <a:buSzPts val="2400"/>
              <a:buChar char="–"/>
              <a:defRPr sz="2400"/>
            </a:lvl2pPr>
            <a:lvl3pPr indent="-355600" lvl="2" marL="1371600" algn="l">
              <a:lnSpc>
                <a:spcPct val="100000"/>
              </a:lnSpc>
              <a:spcBef>
                <a:spcPts val="400"/>
              </a:spcBef>
              <a:spcAft>
                <a:spcPts val="0"/>
              </a:spcAft>
              <a:buClr>
                <a:schemeClr val="dk1"/>
              </a:buClr>
              <a:buSzPts val="2000"/>
              <a:buChar char="•"/>
              <a:defRPr sz="2000"/>
            </a:lvl3pPr>
            <a:lvl4pPr indent="-342900" lvl="3" marL="1828800" algn="l">
              <a:lnSpc>
                <a:spcPct val="100000"/>
              </a:lnSpc>
              <a:spcBef>
                <a:spcPts val="360"/>
              </a:spcBef>
              <a:spcAft>
                <a:spcPts val="0"/>
              </a:spcAft>
              <a:buClr>
                <a:schemeClr val="dk1"/>
              </a:buClr>
              <a:buSzPts val="1800"/>
              <a:buChar char="–"/>
              <a:defRPr sz="1800"/>
            </a:lvl4pPr>
            <a:lvl5pPr indent="-342900" lvl="4" marL="2286000" algn="l">
              <a:lnSpc>
                <a:spcPct val="100000"/>
              </a:lnSpc>
              <a:spcBef>
                <a:spcPts val="360"/>
              </a:spcBef>
              <a:spcAft>
                <a:spcPts val="0"/>
              </a:spcAft>
              <a:buClr>
                <a:schemeClr val="dk1"/>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Текстове порівняння ">
  <p:cSld name="Текстове порівняння ">
    <p:spTree>
      <p:nvGrpSpPr>
        <p:cNvPr id="106" name="Shape 106"/>
        <p:cNvGrpSpPr/>
        <p:nvPr/>
      </p:nvGrpSpPr>
      <p:grpSpPr>
        <a:xfrm>
          <a:off x="0" y="0"/>
          <a:ext cx="0" cy="0"/>
          <a:chOff x="0" y="0"/>
          <a:chExt cx="0" cy="0"/>
        </a:xfrm>
      </p:grpSpPr>
      <p:sp>
        <p:nvSpPr>
          <p:cNvPr id="107" name="Google Shape;107;p13"/>
          <p:cNvSpPr txBox="1"/>
          <p:nvPr>
            <p:ph idx="1" type="body"/>
          </p:nvPr>
        </p:nvSpPr>
        <p:spPr>
          <a:xfrm>
            <a:off x="179512" y="1419622"/>
            <a:ext cx="4113795" cy="3528392"/>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400"/>
              </a:spcBef>
              <a:spcAft>
                <a:spcPts val="0"/>
              </a:spcAft>
              <a:buClr>
                <a:schemeClr val="accent3"/>
              </a:buClr>
              <a:buSzPts val="2000"/>
              <a:buNone/>
              <a:defRPr sz="2000">
                <a:solidFill>
                  <a:schemeClr val="accent3"/>
                </a:solidFill>
              </a:defRPr>
            </a:lvl1pPr>
            <a:lvl2pPr indent="-381000" lvl="1" marL="914400" algn="l">
              <a:lnSpc>
                <a:spcPct val="100000"/>
              </a:lnSpc>
              <a:spcBef>
                <a:spcPts val="480"/>
              </a:spcBef>
              <a:spcAft>
                <a:spcPts val="0"/>
              </a:spcAft>
              <a:buClr>
                <a:schemeClr val="dk1"/>
              </a:buClr>
              <a:buSzPts val="2400"/>
              <a:buChar char="–"/>
              <a:defRPr sz="2400"/>
            </a:lvl2pPr>
            <a:lvl3pPr indent="-355600" lvl="2" marL="1371600" algn="l">
              <a:lnSpc>
                <a:spcPct val="100000"/>
              </a:lnSpc>
              <a:spcBef>
                <a:spcPts val="400"/>
              </a:spcBef>
              <a:spcAft>
                <a:spcPts val="0"/>
              </a:spcAft>
              <a:buClr>
                <a:schemeClr val="dk1"/>
              </a:buClr>
              <a:buSzPts val="2000"/>
              <a:buChar char="•"/>
              <a:defRPr sz="2000"/>
            </a:lvl3pPr>
            <a:lvl4pPr indent="-342900" lvl="3" marL="1828800" algn="l">
              <a:lnSpc>
                <a:spcPct val="100000"/>
              </a:lnSpc>
              <a:spcBef>
                <a:spcPts val="360"/>
              </a:spcBef>
              <a:spcAft>
                <a:spcPts val="0"/>
              </a:spcAft>
              <a:buClr>
                <a:schemeClr val="dk1"/>
              </a:buClr>
              <a:buSzPts val="1800"/>
              <a:buChar char="–"/>
              <a:defRPr sz="1800"/>
            </a:lvl4pPr>
            <a:lvl5pPr indent="-342900" lvl="4" marL="2286000" algn="l">
              <a:lnSpc>
                <a:spcPct val="100000"/>
              </a:lnSpc>
              <a:spcBef>
                <a:spcPts val="360"/>
              </a:spcBef>
              <a:spcAft>
                <a:spcPts val="0"/>
              </a:spcAft>
              <a:buClr>
                <a:schemeClr val="dk1"/>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108" name="Google Shape;108;p13"/>
          <p:cNvSpPr txBox="1"/>
          <p:nvPr>
            <p:ph type="title"/>
          </p:nvPr>
        </p:nvSpPr>
        <p:spPr>
          <a:xfrm>
            <a:off x="179512" y="699542"/>
            <a:ext cx="4113795" cy="590902"/>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361616"/>
              </a:buClr>
              <a:buSzPts val="2400"/>
              <a:buFont typeface="Philosopher"/>
              <a:buNone/>
              <a:defRPr sz="2400">
                <a:solidFill>
                  <a:srgbClr val="361616"/>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9" name="Google Shape;109;p13"/>
          <p:cNvSpPr/>
          <p:nvPr/>
        </p:nvSpPr>
        <p:spPr>
          <a:xfrm rot="-2288604">
            <a:off x="3855461" y="-591762"/>
            <a:ext cx="223703" cy="4879753"/>
          </a:xfrm>
          <a:custGeom>
            <a:rect b="b" l="l" r="r" t="t"/>
            <a:pathLst>
              <a:path extrusionOk="0" h="7370335" w="5064076">
                <a:moveTo>
                  <a:pt x="118778" y="6401809"/>
                </a:moveTo>
                <a:lnTo>
                  <a:pt x="7" y="0"/>
                </a:lnTo>
                <a:cubicBezTo>
                  <a:pt x="2144588" y="99634"/>
                  <a:pt x="3407079" y="74703"/>
                  <a:pt x="5063744" y="298918"/>
                </a:cubicBezTo>
                <a:cubicBezTo>
                  <a:pt x="5068151" y="2532828"/>
                  <a:pt x="5026322" y="5136425"/>
                  <a:pt x="5030729" y="7370335"/>
                </a:cubicBezTo>
                <a:lnTo>
                  <a:pt x="118778" y="6401809"/>
                </a:lnTo>
                <a:close/>
              </a:path>
            </a:pathLst>
          </a:custGeom>
          <a:solidFill>
            <a:srgbClr val="CA7D7C">
              <a:alpha val="60392"/>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Exo 2 Medium"/>
              <a:ea typeface="Exo 2 Medium"/>
              <a:cs typeface="Exo 2 Medium"/>
              <a:sym typeface="Exo 2 Medium"/>
            </a:endParaRPr>
          </a:p>
        </p:txBody>
      </p:sp>
      <p:sp>
        <p:nvSpPr>
          <p:cNvPr id="110" name="Google Shape;110;p13"/>
          <p:cNvSpPr/>
          <p:nvPr/>
        </p:nvSpPr>
        <p:spPr>
          <a:xfrm>
            <a:off x="3125738" y="-19050"/>
            <a:ext cx="6018262" cy="5162550"/>
          </a:xfrm>
          <a:custGeom>
            <a:rect b="b" l="l" r="r" t="t"/>
            <a:pathLst>
              <a:path extrusionOk="0" h="5162550" w="6018262">
                <a:moveTo>
                  <a:pt x="0" y="5162550"/>
                </a:moveTo>
                <a:lnTo>
                  <a:pt x="2200275" y="0"/>
                </a:lnTo>
                <a:lnTo>
                  <a:pt x="5989687" y="19050"/>
                </a:lnTo>
                <a:lnTo>
                  <a:pt x="6018262" y="5162550"/>
                </a:lnTo>
                <a:lnTo>
                  <a:pt x="0" y="5162550"/>
                </a:lnTo>
                <a:close/>
              </a:path>
            </a:pathLst>
          </a:custGeom>
          <a:solidFill>
            <a:schemeClr val="accent1"/>
          </a:solidFill>
          <a:ln cap="flat" cmpd="sng" w="25400">
            <a:solidFill>
              <a:srgbClr val="6B2C2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Exo 2 Medium"/>
              <a:ea typeface="Exo 2 Medium"/>
              <a:cs typeface="Exo 2 Medium"/>
              <a:sym typeface="Exo 2 Medium"/>
            </a:endParaRPr>
          </a:p>
        </p:txBody>
      </p:sp>
      <p:sp>
        <p:nvSpPr>
          <p:cNvPr id="111" name="Google Shape;111;p13"/>
          <p:cNvSpPr/>
          <p:nvPr/>
        </p:nvSpPr>
        <p:spPr>
          <a:xfrm flipH="1" rot="10800000">
            <a:off x="179512" y="1319838"/>
            <a:ext cx="478445" cy="406127"/>
          </a:xfrm>
          <a:prstGeom prst="rtTriangle">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Exo 2 Medium"/>
              <a:ea typeface="Exo 2 Medium"/>
              <a:cs typeface="Exo 2 Medium"/>
              <a:sym typeface="Exo 2 Medium"/>
            </a:endParaRPr>
          </a:p>
        </p:txBody>
      </p:sp>
      <p:sp>
        <p:nvSpPr>
          <p:cNvPr id="112" name="Google Shape;112;p13"/>
          <p:cNvSpPr/>
          <p:nvPr/>
        </p:nvSpPr>
        <p:spPr>
          <a:xfrm rot="-2305312">
            <a:off x="4313069" y="364226"/>
            <a:ext cx="461881" cy="2290273"/>
          </a:xfrm>
          <a:custGeom>
            <a:rect b="b" l="l" r="r" t="t"/>
            <a:pathLst>
              <a:path extrusionOk="0" h="4103926" w="5046077">
                <a:moveTo>
                  <a:pt x="15005" y="4103926"/>
                </a:moveTo>
                <a:cubicBezTo>
                  <a:pt x="10002" y="2735951"/>
                  <a:pt x="5000" y="1367976"/>
                  <a:pt x="-3" y="1"/>
                </a:cubicBezTo>
                <a:lnTo>
                  <a:pt x="4912079" y="491516"/>
                </a:lnTo>
                <a:cubicBezTo>
                  <a:pt x="4917617" y="1594554"/>
                  <a:pt x="5040537" y="2713369"/>
                  <a:pt x="5046075" y="3816407"/>
                </a:cubicBezTo>
                <a:lnTo>
                  <a:pt x="15005" y="4103926"/>
                </a:lnTo>
                <a:close/>
              </a:path>
            </a:pathLst>
          </a:custGeom>
          <a:solidFill>
            <a:srgbClr val="933D3C">
              <a:alpha val="72156"/>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Exo 2 Medium"/>
              <a:ea typeface="Exo 2 Medium"/>
              <a:cs typeface="Exo 2 Medium"/>
              <a:sym typeface="Exo 2 Medium"/>
            </a:endParaRPr>
          </a:p>
        </p:txBody>
      </p:sp>
      <p:sp>
        <p:nvSpPr>
          <p:cNvPr id="113" name="Google Shape;113;p13"/>
          <p:cNvSpPr txBox="1"/>
          <p:nvPr>
            <p:ph idx="2" type="body"/>
          </p:nvPr>
        </p:nvSpPr>
        <p:spPr>
          <a:xfrm>
            <a:off x="4860032" y="1419622"/>
            <a:ext cx="4041787" cy="3528392"/>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400"/>
              </a:spcBef>
              <a:spcAft>
                <a:spcPts val="0"/>
              </a:spcAft>
              <a:buClr>
                <a:srgbClr val="F8EBE7"/>
              </a:buClr>
              <a:buSzPts val="2000"/>
              <a:buNone/>
              <a:defRPr sz="2000">
                <a:solidFill>
                  <a:srgbClr val="F8EBE7"/>
                </a:solidFill>
              </a:defRPr>
            </a:lvl1pPr>
            <a:lvl2pPr indent="-381000" lvl="1" marL="914400" algn="l">
              <a:lnSpc>
                <a:spcPct val="100000"/>
              </a:lnSpc>
              <a:spcBef>
                <a:spcPts val="480"/>
              </a:spcBef>
              <a:spcAft>
                <a:spcPts val="0"/>
              </a:spcAft>
              <a:buClr>
                <a:schemeClr val="dk1"/>
              </a:buClr>
              <a:buSzPts val="2400"/>
              <a:buChar char="–"/>
              <a:defRPr sz="2400"/>
            </a:lvl2pPr>
            <a:lvl3pPr indent="-355600" lvl="2" marL="1371600" algn="l">
              <a:lnSpc>
                <a:spcPct val="100000"/>
              </a:lnSpc>
              <a:spcBef>
                <a:spcPts val="400"/>
              </a:spcBef>
              <a:spcAft>
                <a:spcPts val="0"/>
              </a:spcAft>
              <a:buClr>
                <a:schemeClr val="dk1"/>
              </a:buClr>
              <a:buSzPts val="2000"/>
              <a:buChar char="•"/>
              <a:defRPr sz="2000"/>
            </a:lvl3pPr>
            <a:lvl4pPr indent="-342900" lvl="3" marL="1828800" algn="l">
              <a:lnSpc>
                <a:spcPct val="100000"/>
              </a:lnSpc>
              <a:spcBef>
                <a:spcPts val="360"/>
              </a:spcBef>
              <a:spcAft>
                <a:spcPts val="0"/>
              </a:spcAft>
              <a:buClr>
                <a:schemeClr val="dk1"/>
              </a:buClr>
              <a:buSzPts val="1800"/>
              <a:buChar char="–"/>
              <a:defRPr sz="1800"/>
            </a:lvl4pPr>
            <a:lvl5pPr indent="-342900" lvl="4" marL="2286000" algn="l">
              <a:lnSpc>
                <a:spcPct val="100000"/>
              </a:lnSpc>
              <a:spcBef>
                <a:spcPts val="360"/>
              </a:spcBef>
              <a:spcAft>
                <a:spcPts val="0"/>
              </a:spcAft>
              <a:buClr>
                <a:schemeClr val="dk1"/>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114" name="Google Shape;114;p13"/>
          <p:cNvSpPr/>
          <p:nvPr/>
        </p:nvSpPr>
        <p:spPr>
          <a:xfrm flipH="1" rot="10800000">
            <a:off x="4860032" y="1319838"/>
            <a:ext cx="478445" cy="406127"/>
          </a:xfrm>
          <a:prstGeom prst="rtTriangle">
            <a:avLst/>
          </a:prstGeom>
          <a:solidFill>
            <a:schemeClr val="l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Exo 2 Medium"/>
              <a:ea typeface="Exo 2 Medium"/>
              <a:cs typeface="Exo 2 Medium"/>
              <a:sym typeface="Exo 2 Medium"/>
            </a:endParaRPr>
          </a:p>
        </p:txBody>
      </p:sp>
      <p:sp>
        <p:nvSpPr>
          <p:cNvPr id="115" name="Google Shape;115;p13"/>
          <p:cNvSpPr txBox="1"/>
          <p:nvPr/>
        </p:nvSpPr>
        <p:spPr>
          <a:xfrm>
            <a:off x="4994709" y="699542"/>
            <a:ext cx="4113795" cy="590902"/>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F8EBE7"/>
              </a:buClr>
              <a:buSzPts val="2400"/>
              <a:buFont typeface="Philosopher"/>
              <a:buNone/>
            </a:pPr>
            <a:r>
              <a:rPr b="0" i="0" lang="ru-RU" sz="2400" u="none" cap="none" strike="noStrike">
                <a:solidFill>
                  <a:srgbClr val="F8EBE7"/>
                </a:solidFill>
                <a:latin typeface="Philosopher"/>
                <a:ea typeface="Philosopher"/>
                <a:cs typeface="Philosopher"/>
                <a:sym typeface="Philosopher"/>
              </a:rPr>
              <a:t>ЗАГОЛОВОК</a:t>
            </a:r>
            <a:br>
              <a:rPr b="0" i="0" lang="ru-RU" sz="2400" u="none" cap="none" strike="noStrike">
                <a:solidFill>
                  <a:srgbClr val="F8EBE7"/>
                </a:solidFill>
                <a:latin typeface="Philosopher"/>
                <a:ea typeface="Philosopher"/>
                <a:cs typeface="Philosopher"/>
                <a:sym typeface="Philosopher"/>
              </a:rPr>
            </a:br>
            <a:endParaRPr b="0" i="0" sz="2400" u="none" cap="none" strike="noStrike">
              <a:solidFill>
                <a:srgbClr val="F8EBE7"/>
              </a:solidFill>
              <a:latin typeface="Philosopher"/>
              <a:ea typeface="Philosopher"/>
              <a:cs typeface="Philosopher"/>
              <a:sym typeface="Philosophe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Текстове порівняння ">
  <p:cSld name="1_Текстове порівняння ">
    <p:spTree>
      <p:nvGrpSpPr>
        <p:cNvPr id="116" name="Shape 116"/>
        <p:cNvGrpSpPr/>
        <p:nvPr/>
      </p:nvGrpSpPr>
      <p:grpSpPr>
        <a:xfrm>
          <a:off x="0" y="0"/>
          <a:ext cx="0" cy="0"/>
          <a:chOff x="0" y="0"/>
          <a:chExt cx="0" cy="0"/>
        </a:xfrm>
      </p:grpSpPr>
      <p:sp>
        <p:nvSpPr>
          <p:cNvPr id="117" name="Google Shape;117;p14"/>
          <p:cNvSpPr/>
          <p:nvPr/>
        </p:nvSpPr>
        <p:spPr>
          <a:xfrm rot="-2755981">
            <a:off x="6326073" y="-1528499"/>
            <a:ext cx="951274" cy="7526360"/>
          </a:xfrm>
          <a:custGeom>
            <a:rect b="b" l="l" r="r" t="t"/>
            <a:pathLst>
              <a:path extrusionOk="0" h="4103925" w="5042354">
                <a:moveTo>
                  <a:pt x="15010" y="4103925"/>
                </a:moveTo>
                <a:cubicBezTo>
                  <a:pt x="10007" y="2735950"/>
                  <a:pt x="5005" y="1367975"/>
                  <a:pt x="2" y="0"/>
                </a:cubicBezTo>
                <a:lnTo>
                  <a:pt x="4912084" y="491515"/>
                </a:lnTo>
                <a:cubicBezTo>
                  <a:pt x="4917622" y="1594553"/>
                  <a:pt x="5036815" y="2510188"/>
                  <a:pt x="5042353" y="3613226"/>
                </a:cubicBezTo>
                <a:cubicBezTo>
                  <a:pt x="3365330" y="3709066"/>
                  <a:pt x="1692033" y="4008085"/>
                  <a:pt x="15010" y="4103925"/>
                </a:cubicBezTo>
                <a:close/>
              </a:path>
            </a:pathLst>
          </a:custGeom>
          <a:solidFill>
            <a:srgbClr val="F1BFC1">
              <a:alpha val="54509"/>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Exo 2 Medium"/>
              <a:ea typeface="Exo 2 Medium"/>
              <a:cs typeface="Exo 2 Medium"/>
              <a:sym typeface="Exo 2 Medium"/>
            </a:endParaRPr>
          </a:p>
        </p:txBody>
      </p:sp>
      <p:sp>
        <p:nvSpPr>
          <p:cNvPr id="118" name="Google Shape;118;p14"/>
          <p:cNvSpPr txBox="1"/>
          <p:nvPr>
            <p:ph type="title"/>
          </p:nvPr>
        </p:nvSpPr>
        <p:spPr>
          <a:xfrm>
            <a:off x="4644008" y="339502"/>
            <a:ext cx="4113795" cy="590902"/>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361616"/>
              </a:buClr>
              <a:buSzPts val="2400"/>
              <a:buFont typeface="Philosopher"/>
              <a:buNone/>
              <a:defRPr sz="2400">
                <a:solidFill>
                  <a:srgbClr val="361616"/>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9" name="Google Shape;119;p14"/>
          <p:cNvSpPr/>
          <p:nvPr/>
        </p:nvSpPr>
        <p:spPr>
          <a:xfrm flipH="1" rot="10800000">
            <a:off x="4645149" y="1013495"/>
            <a:ext cx="478445" cy="406127"/>
          </a:xfrm>
          <a:prstGeom prst="rtTriangle">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Exo 2 Medium"/>
              <a:ea typeface="Exo 2 Medium"/>
              <a:cs typeface="Exo 2 Medium"/>
              <a:sym typeface="Exo 2 Medium"/>
            </a:endParaRPr>
          </a:p>
        </p:txBody>
      </p:sp>
      <p:sp>
        <p:nvSpPr>
          <p:cNvPr id="120" name="Google Shape;120;p14"/>
          <p:cNvSpPr txBox="1"/>
          <p:nvPr>
            <p:ph idx="1" type="body"/>
          </p:nvPr>
        </p:nvSpPr>
        <p:spPr>
          <a:xfrm>
            <a:off x="4645149" y="1013494"/>
            <a:ext cx="4103315" cy="3934519"/>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400"/>
              </a:spcBef>
              <a:spcAft>
                <a:spcPts val="0"/>
              </a:spcAft>
              <a:buClr>
                <a:srgbClr val="491E1D"/>
              </a:buClr>
              <a:buSzPts val="2000"/>
              <a:buNone/>
              <a:defRPr sz="2000">
                <a:solidFill>
                  <a:srgbClr val="491E1D"/>
                </a:solidFill>
              </a:defRPr>
            </a:lvl1pPr>
            <a:lvl2pPr indent="-381000" lvl="1" marL="914400" algn="l">
              <a:lnSpc>
                <a:spcPct val="100000"/>
              </a:lnSpc>
              <a:spcBef>
                <a:spcPts val="480"/>
              </a:spcBef>
              <a:spcAft>
                <a:spcPts val="0"/>
              </a:spcAft>
              <a:buClr>
                <a:schemeClr val="dk1"/>
              </a:buClr>
              <a:buSzPts val="2400"/>
              <a:buChar char="–"/>
              <a:defRPr sz="2400"/>
            </a:lvl2pPr>
            <a:lvl3pPr indent="-355600" lvl="2" marL="1371600" algn="l">
              <a:lnSpc>
                <a:spcPct val="100000"/>
              </a:lnSpc>
              <a:spcBef>
                <a:spcPts val="400"/>
              </a:spcBef>
              <a:spcAft>
                <a:spcPts val="0"/>
              </a:spcAft>
              <a:buClr>
                <a:schemeClr val="dk1"/>
              </a:buClr>
              <a:buSzPts val="2000"/>
              <a:buChar char="•"/>
              <a:defRPr sz="2000"/>
            </a:lvl3pPr>
            <a:lvl4pPr indent="-342900" lvl="3" marL="1828800" algn="l">
              <a:lnSpc>
                <a:spcPct val="100000"/>
              </a:lnSpc>
              <a:spcBef>
                <a:spcPts val="360"/>
              </a:spcBef>
              <a:spcAft>
                <a:spcPts val="0"/>
              </a:spcAft>
              <a:buClr>
                <a:schemeClr val="dk1"/>
              </a:buClr>
              <a:buSzPts val="1800"/>
              <a:buChar char="–"/>
              <a:defRPr sz="1800"/>
            </a:lvl4pPr>
            <a:lvl5pPr indent="-342900" lvl="4" marL="2286000" algn="l">
              <a:lnSpc>
                <a:spcPct val="100000"/>
              </a:lnSpc>
              <a:spcBef>
                <a:spcPts val="360"/>
              </a:spcBef>
              <a:spcAft>
                <a:spcPts val="0"/>
              </a:spcAft>
              <a:buClr>
                <a:schemeClr val="dk1"/>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121" name="Google Shape;121;p14"/>
          <p:cNvSpPr/>
          <p:nvPr>
            <p:ph idx="2" type="pic"/>
          </p:nvPr>
        </p:nvSpPr>
        <p:spPr>
          <a:xfrm>
            <a:off x="395536" y="339502"/>
            <a:ext cx="3977128" cy="4608512"/>
          </a:xfrm>
          <a:prstGeom prst="rect">
            <a:avLst/>
          </a:prstGeom>
          <a:noFill/>
          <a:ln>
            <a:noFill/>
          </a:ln>
        </p:spPr>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текст із зображенням ">
  <p:cSld name="текст із зображенням ">
    <p:spTree>
      <p:nvGrpSpPr>
        <p:cNvPr id="122" name="Shape 122"/>
        <p:cNvGrpSpPr/>
        <p:nvPr/>
      </p:nvGrpSpPr>
      <p:grpSpPr>
        <a:xfrm>
          <a:off x="0" y="0"/>
          <a:ext cx="0" cy="0"/>
          <a:chOff x="0" y="0"/>
          <a:chExt cx="0" cy="0"/>
        </a:xfrm>
      </p:grpSpPr>
      <p:sp>
        <p:nvSpPr>
          <p:cNvPr id="123" name="Google Shape;123;p15"/>
          <p:cNvSpPr/>
          <p:nvPr>
            <p:ph idx="2" type="pic"/>
          </p:nvPr>
        </p:nvSpPr>
        <p:spPr>
          <a:xfrm>
            <a:off x="2830487" y="-10456"/>
            <a:ext cx="6364585" cy="5192055"/>
          </a:xfrm>
          <a:prstGeom prst="rect">
            <a:avLst/>
          </a:prstGeom>
          <a:noFill/>
          <a:ln>
            <a:noFill/>
          </a:ln>
        </p:spPr>
      </p:sp>
      <p:sp>
        <p:nvSpPr>
          <p:cNvPr id="124" name="Google Shape;124;p15"/>
          <p:cNvSpPr/>
          <p:nvPr/>
        </p:nvSpPr>
        <p:spPr>
          <a:xfrm rot="-3072371">
            <a:off x="5311053" y="-1909302"/>
            <a:ext cx="584041" cy="9421847"/>
          </a:xfrm>
          <a:custGeom>
            <a:rect b="b" l="l" r="r" t="t"/>
            <a:pathLst>
              <a:path extrusionOk="0" h="5137484" w="3095787">
                <a:moveTo>
                  <a:pt x="64603" y="4452282"/>
                </a:moveTo>
                <a:cubicBezTo>
                  <a:pt x="59600" y="3084307"/>
                  <a:pt x="642512" y="1367975"/>
                  <a:pt x="637509" y="0"/>
                </a:cubicBezTo>
                <a:lnTo>
                  <a:pt x="3095691" y="337443"/>
                </a:lnTo>
                <a:cubicBezTo>
                  <a:pt x="3101229" y="1440481"/>
                  <a:pt x="2867617" y="3675115"/>
                  <a:pt x="2873155" y="4778153"/>
                </a:cubicBezTo>
                <a:cubicBezTo>
                  <a:pt x="2810791" y="5564505"/>
                  <a:pt x="3135477" y="4822801"/>
                  <a:pt x="2699265" y="4770852"/>
                </a:cubicBezTo>
                <a:cubicBezTo>
                  <a:pt x="2263053" y="4718903"/>
                  <a:pt x="698699" y="4567002"/>
                  <a:pt x="255881" y="4466457"/>
                </a:cubicBezTo>
                <a:cubicBezTo>
                  <a:pt x="-212211" y="4412145"/>
                  <a:pt x="115193" y="5190580"/>
                  <a:pt x="64603" y="4452282"/>
                </a:cubicBezTo>
                <a:close/>
              </a:path>
            </a:pathLst>
          </a:custGeom>
          <a:solidFill>
            <a:srgbClr val="F1BFC1">
              <a:alpha val="54509"/>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Exo 2 Medium"/>
              <a:ea typeface="Exo 2 Medium"/>
              <a:cs typeface="Exo 2 Medium"/>
              <a:sym typeface="Exo 2 Medium"/>
            </a:endParaRPr>
          </a:p>
        </p:txBody>
      </p:sp>
      <p:sp>
        <p:nvSpPr>
          <p:cNvPr id="125" name="Google Shape;125;p15"/>
          <p:cNvSpPr txBox="1"/>
          <p:nvPr>
            <p:ph type="title"/>
          </p:nvPr>
        </p:nvSpPr>
        <p:spPr>
          <a:xfrm>
            <a:off x="179512" y="339502"/>
            <a:ext cx="4113795" cy="590902"/>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361616"/>
              </a:buClr>
              <a:buSzPts val="2400"/>
              <a:buFont typeface="Philosopher"/>
              <a:buNone/>
              <a:defRPr sz="2400">
                <a:solidFill>
                  <a:srgbClr val="361616"/>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6" name="Google Shape;126;p15"/>
          <p:cNvSpPr/>
          <p:nvPr/>
        </p:nvSpPr>
        <p:spPr>
          <a:xfrm flipH="1" rot="10800000">
            <a:off x="251520" y="1131590"/>
            <a:ext cx="478445" cy="406127"/>
          </a:xfrm>
          <a:prstGeom prst="rtTriangle">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Exo 2 Medium"/>
              <a:ea typeface="Exo 2 Medium"/>
              <a:cs typeface="Exo 2 Medium"/>
              <a:sym typeface="Exo 2 Medium"/>
            </a:endParaRPr>
          </a:p>
        </p:txBody>
      </p:sp>
      <p:sp>
        <p:nvSpPr>
          <p:cNvPr id="127" name="Google Shape;127;p15"/>
          <p:cNvSpPr txBox="1"/>
          <p:nvPr>
            <p:ph idx="1" type="body"/>
          </p:nvPr>
        </p:nvSpPr>
        <p:spPr>
          <a:xfrm>
            <a:off x="251520" y="1131590"/>
            <a:ext cx="4103315" cy="3934519"/>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400"/>
              </a:spcBef>
              <a:spcAft>
                <a:spcPts val="0"/>
              </a:spcAft>
              <a:buClr>
                <a:srgbClr val="491E1D"/>
              </a:buClr>
              <a:buSzPts val="2000"/>
              <a:buNone/>
              <a:defRPr sz="2000">
                <a:solidFill>
                  <a:srgbClr val="491E1D"/>
                </a:solidFill>
              </a:defRPr>
            </a:lvl1pPr>
            <a:lvl2pPr indent="-381000" lvl="1" marL="914400" algn="l">
              <a:lnSpc>
                <a:spcPct val="100000"/>
              </a:lnSpc>
              <a:spcBef>
                <a:spcPts val="480"/>
              </a:spcBef>
              <a:spcAft>
                <a:spcPts val="0"/>
              </a:spcAft>
              <a:buClr>
                <a:schemeClr val="dk1"/>
              </a:buClr>
              <a:buSzPts val="2400"/>
              <a:buChar char="–"/>
              <a:defRPr sz="2400"/>
            </a:lvl2pPr>
            <a:lvl3pPr indent="-355600" lvl="2" marL="1371600" algn="l">
              <a:lnSpc>
                <a:spcPct val="100000"/>
              </a:lnSpc>
              <a:spcBef>
                <a:spcPts val="400"/>
              </a:spcBef>
              <a:spcAft>
                <a:spcPts val="0"/>
              </a:spcAft>
              <a:buClr>
                <a:schemeClr val="dk1"/>
              </a:buClr>
              <a:buSzPts val="2000"/>
              <a:buChar char="•"/>
              <a:defRPr sz="2000"/>
            </a:lvl3pPr>
            <a:lvl4pPr indent="-342900" lvl="3" marL="1828800" algn="l">
              <a:lnSpc>
                <a:spcPct val="100000"/>
              </a:lnSpc>
              <a:spcBef>
                <a:spcPts val="360"/>
              </a:spcBef>
              <a:spcAft>
                <a:spcPts val="0"/>
              </a:spcAft>
              <a:buClr>
                <a:schemeClr val="dk1"/>
              </a:buClr>
              <a:buSzPts val="1800"/>
              <a:buChar char="–"/>
              <a:defRPr sz="1800"/>
            </a:lvl4pPr>
            <a:lvl5pPr indent="-342900" lvl="4" marL="2286000" algn="l">
              <a:lnSpc>
                <a:spcPct val="100000"/>
              </a:lnSpc>
              <a:spcBef>
                <a:spcPts val="360"/>
              </a:spcBef>
              <a:spcAft>
                <a:spcPts val="0"/>
              </a:spcAft>
              <a:buClr>
                <a:schemeClr val="dk1"/>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текст із двома зображеннями">
  <p:cSld name="текст із двома зображеннями">
    <p:spTree>
      <p:nvGrpSpPr>
        <p:cNvPr id="128" name="Shape 128"/>
        <p:cNvGrpSpPr/>
        <p:nvPr/>
      </p:nvGrpSpPr>
      <p:grpSpPr>
        <a:xfrm>
          <a:off x="0" y="0"/>
          <a:ext cx="0" cy="0"/>
          <a:chOff x="0" y="0"/>
          <a:chExt cx="0" cy="0"/>
        </a:xfrm>
      </p:grpSpPr>
      <p:sp>
        <p:nvSpPr>
          <p:cNvPr id="129" name="Google Shape;129;p16"/>
          <p:cNvSpPr txBox="1"/>
          <p:nvPr>
            <p:ph type="title"/>
          </p:nvPr>
        </p:nvSpPr>
        <p:spPr>
          <a:xfrm>
            <a:off x="179512" y="339502"/>
            <a:ext cx="4113795" cy="590902"/>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361616"/>
              </a:buClr>
              <a:buSzPts val="2400"/>
              <a:buFont typeface="Philosopher"/>
              <a:buNone/>
              <a:defRPr sz="2400">
                <a:solidFill>
                  <a:srgbClr val="361616"/>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0" name="Google Shape;130;p16"/>
          <p:cNvSpPr/>
          <p:nvPr/>
        </p:nvSpPr>
        <p:spPr>
          <a:xfrm flipH="1" rot="10800000">
            <a:off x="251520" y="1131590"/>
            <a:ext cx="478445" cy="406127"/>
          </a:xfrm>
          <a:prstGeom prst="rtTriangle">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Exo 2 Medium"/>
              <a:ea typeface="Exo 2 Medium"/>
              <a:cs typeface="Exo 2 Medium"/>
              <a:sym typeface="Exo 2 Medium"/>
            </a:endParaRPr>
          </a:p>
        </p:txBody>
      </p:sp>
      <p:sp>
        <p:nvSpPr>
          <p:cNvPr id="131" name="Google Shape;131;p16"/>
          <p:cNvSpPr/>
          <p:nvPr/>
        </p:nvSpPr>
        <p:spPr>
          <a:xfrm flipH="1">
            <a:off x="4211959" y="-22423"/>
            <a:ext cx="2624102" cy="2049357"/>
          </a:xfrm>
          <a:custGeom>
            <a:rect b="b" l="l" r="r" t="t"/>
            <a:pathLst>
              <a:path extrusionOk="0" h="1977451" w="2559926">
                <a:moveTo>
                  <a:pt x="0" y="1419263"/>
                </a:moveTo>
                <a:lnTo>
                  <a:pt x="1474670" y="0"/>
                </a:lnTo>
                <a:lnTo>
                  <a:pt x="2559926" y="19050"/>
                </a:lnTo>
                <a:lnTo>
                  <a:pt x="561697" y="1977451"/>
                </a:lnTo>
                <a:lnTo>
                  <a:pt x="0" y="1419263"/>
                </a:lnTo>
                <a:close/>
              </a:path>
            </a:pathLst>
          </a:custGeom>
          <a:solidFill>
            <a:srgbClr val="933D3C">
              <a:alpha val="69411"/>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Exo 2 Medium"/>
              <a:ea typeface="Exo 2 Medium"/>
              <a:cs typeface="Exo 2 Medium"/>
              <a:sym typeface="Exo 2 Medium"/>
            </a:endParaRPr>
          </a:p>
        </p:txBody>
      </p:sp>
      <p:sp>
        <p:nvSpPr>
          <p:cNvPr id="132" name="Google Shape;132;p16"/>
          <p:cNvSpPr txBox="1"/>
          <p:nvPr>
            <p:ph idx="1" type="body"/>
          </p:nvPr>
        </p:nvSpPr>
        <p:spPr>
          <a:xfrm>
            <a:off x="251520" y="1131590"/>
            <a:ext cx="4103315" cy="3934519"/>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400"/>
              </a:spcBef>
              <a:spcAft>
                <a:spcPts val="0"/>
              </a:spcAft>
              <a:buClr>
                <a:srgbClr val="491E1D"/>
              </a:buClr>
              <a:buSzPts val="2000"/>
              <a:buNone/>
              <a:defRPr sz="2000">
                <a:solidFill>
                  <a:srgbClr val="491E1D"/>
                </a:solidFill>
              </a:defRPr>
            </a:lvl1pPr>
            <a:lvl2pPr indent="-381000" lvl="1" marL="914400" algn="l">
              <a:lnSpc>
                <a:spcPct val="100000"/>
              </a:lnSpc>
              <a:spcBef>
                <a:spcPts val="480"/>
              </a:spcBef>
              <a:spcAft>
                <a:spcPts val="0"/>
              </a:spcAft>
              <a:buClr>
                <a:schemeClr val="dk1"/>
              </a:buClr>
              <a:buSzPts val="2400"/>
              <a:buChar char="–"/>
              <a:defRPr sz="2400"/>
            </a:lvl2pPr>
            <a:lvl3pPr indent="-355600" lvl="2" marL="1371600" algn="l">
              <a:lnSpc>
                <a:spcPct val="100000"/>
              </a:lnSpc>
              <a:spcBef>
                <a:spcPts val="400"/>
              </a:spcBef>
              <a:spcAft>
                <a:spcPts val="0"/>
              </a:spcAft>
              <a:buClr>
                <a:schemeClr val="dk1"/>
              </a:buClr>
              <a:buSzPts val="2000"/>
              <a:buChar char="•"/>
              <a:defRPr sz="2000"/>
            </a:lvl3pPr>
            <a:lvl4pPr indent="-342900" lvl="3" marL="1828800" algn="l">
              <a:lnSpc>
                <a:spcPct val="100000"/>
              </a:lnSpc>
              <a:spcBef>
                <a:spcPts val="360"/>
              </a:spcBef>
              <a:spcAft>
                <a:spcPts val="0"/>
              </a:spcAft>
              <a:buClr>
                <a:schemeClr val="dk1"/>
              </a:buClr>
              <a:buSzPts val="1800"/>
              <a:buChar char="–"/>
              <a:defRPr sz="1800"/>
            </a:lvl4pPr>
            <a:lvl5pPr indent="-342900" lvl="4" marL="2286000" algn="l">
              <a:lnSpc>
                <a:spcPct val="100000"/>
              </a:lnSpc>
              <a:spcBef>
                <a:spcPts val="360"/>
              </a:spcBef>
              <a:spcAft>
                <a:spcPts val="0"/>
              </a:spcAft>
              <a:buClr>
                <a:schemeClr val="dk1"/>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133" name="Google Shape;133;p16"/>
          <p:cNvSpPr/>
          <p:nvPr>
            <p:ph idx="2" type="pic"/>
          </p:nvPr>
        </p:nvSpPr>
        <p:spPr>
          <a:xfrm>
            <a:off x="3169593" y="2143150"/>
            <a:ext cx="5976664" cy="3000350"/>
          </a:xfrm>
          <a:prstGeom prst="triangle">
            <a:avLst>
              <a:gd fmla="val 50000" name="adj"/>
            </a:avLst>
          </a:prstGeom>
          <a:noFill/>
          <a:ln>
            <a:noFill/>
          </a:ln>
        </p:spPr>
      </p:sp>
      <p:sp>
        <p:nvSpPr>
          <p:cNvPr id="134" name="Google Shape;134;p16"/>
          <p:cNvSpPr/>
          <p:nvPr>
            <p:ph idx="3" type="pic"/>
          </p:nvPr>
        </p:nvSpPr>
        <p:spPr>
          <a:xfrm>
            <a:off x="6264696" y="555526"/>
            <a:ext cx="2879304" cy="2952328"/>
          </a:xfrm>
          <a:prstGeom prst="diamond">
            <a:avLst/>
          </a:prstGeom>
          <a:noFill/>
          <a:ln>
            <a:noFill/>
          </a:ln>
        </p:spPr>
      </p:sp>
      <p:sp>
        <p:nvSpPr>
          <p:cNvPr id="135" name="Google Shape;135;p16"/>
          <p:cNvSpPr/>
          <p:nvPr/>
        </p:nvSpPr>
        <p:spPr>
          <a:xfrm rot="-5157842">
            <a:off x="7114409" y="2765131"/>
            <a:ext cx="2797664" cy="1493563"/>
          </a:xfrm>
          <a:custGeom>
            <a:rect b="b" l="l" r="r" t="t"/>
            <a:pathLst>
              <a:path extrusionOk="0" h="1493563" w="2797664">
                <a:moveTo>
                  <a:pt x="0" y="1493563"/>
                </a:moveTo>
                <a:lnTo>
                  <a:pt x="1269070" y="0"/>
                </a:lnTo>
                <a:lnTo>
                  <a:pt x="2797664" y="1272101"/>
                </a:lnTo>
                <a:lnTo>
                  <a:pt x="0" y="1493563"/>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Exo 2 Medium"/>
              <a:ea typeface="Exo 2 Medium"/>
              <a:cs typeface="Exo 2 Medium"/>
              <a:sym typeface="Exo 2 Medium"/>
            </a:endParaRPr>
          </a:p>
        </p:txBody>
      </p:sp>
      <p:sp>
        <p:nvSpPr>
          <p:cNvPr id="136" name="Google Shape;136;p16"/>
          <p:cNvSpPr/>
          <p:nvPr/>
        </p:nvSpPr>
        <p:spPr>
          <a:xfrm rot="-5157842">
            <a:off x="7114409" y="-327508"/>
            <a:ext cx="2797664" cy="1493563"/>
          </a:xfrm>
          <a:custGeom>
            <a:rect b="b" l="l" r="r" t="t"/>
            <a:pathLst>
              <a:path extrusionOk="0" h="1493563" w="2797664">
                <a:moveTo>
                  <a:pt x="0" y="1493563"/>
                </a:moveTo>
                <a:lnTo>
                  <a:pt x="1269070" y="0"/>
                </a:lnTo>
                <a:cubicBezTo>
                  <a:pt x="1778601" y="424034"/>
                  <a:pt x="2094551" y="702836"/>
                  <a:pt x="2797664" y="1272101"/>
                </a:cubicBezTo>
                <a:lnTo>
                  <a:pt x="0" y="1493563"/>
                </a:lnTo>
                <a:close/>
              </a:path>
            </a:pathLst>
          </a:custGeom>
          <a:solidFill>
            <a:srgbClr val="F1BFC1">
              <a:alpha val="60392"/>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Exo 2 Medium"/>
              <a:ea typeface="Exo 2 Medium"/>
              <a:cs typeface="Exo 2 Medium"/>
              <a:sym typeface="Exo 2 Medium"/>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текст із двома зображеннями_2">
  <p:cSld name="текст із двома зображеннями_2">
    <p:spTree>
      <p:nvGrpSpPr>
        <p:cNvPr id="137" name="Shape 137"/>
        <p:cNvGrpSpPr/>
        <p:nvPr/>
      </p:nvGrpSpPr>
      <p:grpSpPr>
        <a:xfrm>
          <a:off x="0" y="0"/>
          <a:ext cx="0" cy="0"/>
          <a:chOff x="0" y="0"/>
          <a:chExt cx="0" cy="0"/>
        </a:xfrm>
      </p:grpSpPr>
      <p:sp>
        <p:nvSpPr>
          <p:cNvPr id="138" name="Google Shape;138;p17"/>
          <p:cNvSpPr/>
          <p:nvPr/>
        </p:nvSpPr>
        <p:spPr>
          <a:xfrm flipH="1" rot="-5400000">
            <a:off x="3842829" y="-156458"/>
            <a:ext cx="5169970" cy="5469585"/>
          </a:xfrm>
          <a:custGeom>
            <a:rect b="b" l="l" r="r" t="t"/>
            <a:pathLst>
              <a:path extrusionOk="0" h="2781541" w="3298863">
                <a:moveTo>
                  <a:pt x="3532" y="2310543"/>
                </a:moveTo>
                <a:lnTo>
                  <a:pt x="3283287" y="0"/>
                </a:lnTo>
                <a:lnTo>
                  <a:pt x="3298863" y="435626"/>
                </a:lnTo>
                <a:lnTo>
                  <a:pt x="0" y="2781541"/>
                </a:lnTo>
                <a:cubicBezTo>
                  <a:pt x="1177" y="2624542"/>
                  <a:pt x="2355" y="2467542"/>
                  <a:pt x="3532" y="2310543"/>
                </a:cubicBezTo>
                <a:close/>
              </a:path>
            </a:pathLst>
          </a:custGeom>
          <a:solidFill>
            <a:srgbClr val="F6CEC4">
              <a:alpha val="69411"/>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Exo 2 Medium"/>
              <a:ea typeface="Exo 2 Medium"/>
              <a:cs typeface="Exo 2 Medium"/>
              <a:sym typeface="Exo 2 Medium"/>
            </a:endParaRPr>
          </a:p>
        </p:txBody>
      </p:sp>
      <p:sp>
        <p:nvSpPr>
          <p:cNvPr id="139" name="Google Shape;139;p17"/>
          <p:cNvSpPr txBox="1"/>
          <p:nvPr>
            <p:ph type="title"/>
          </p:nvPr>
        </p:nvSpPr>
        <p:spPr>
          <a:xfrm>
            <a:off x="4779163" y="411353"/>
            <a:ext cx="4113795" cy="590902"/>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361616"/>
              </a:buClr>
              <a:buSzPts val="2400"/>
              <a:buFont typeface="Philosopher"/>
              <a:buNone/>
              <a:defRPr sz="2400">
                <a:solidFill>
                  <a:srgbClr val="361616"/>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0" name="Google Shape;140;p17"/>
          <p:cNvSpPr/>
          <p:nvPr/>
        </p:nvSpPr>
        <p:spPr>
          <a:xfrm flipH="1" rot="10800000">
            <a:off x="4788024" y="1131589"/>
            <a:ext cx="478445" cy="406127"/>
          </a:xfrm>
          <a:prstGeom prst="rtTriangle">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Exo 2 Medium"/>
              <a:ea typeface="Exo 2 Medium"/>
              <a:cs typeface="Exo 2 Medium"/>
              <a:sym typeface="Exo 2 Medium"/>
            </a:endParaRPr>
          </a:p>
        </p:txBody>
      </p:sp>
      <p:sp>
        <p:nvSpPr>
          <p:cNvPr id="141" name="Google Shape;141;p17"/>
          <p:cNvSpPr txBox="1"/>
          <p:nvPr>
            <p:ph idx="1" type="body"/>
          </p:nvPr>
        </p:nvSpPr>
        <p:spPr>
          <a:xfrm>
            <a:off x="4788024" y="1134665"/>
            <a:ext cx="4103315" cy="3934519"/>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400"/>
              </a:spcBef>
              <a:spcAft>
                <a:spcPts val="0"/>
              </a:spcAft>
              <a:buClr>
                <a:srgbClr val="491E1D"/>
              </a:buClr>
              <a:buSzPts val="2000"/>
              <a:buNone/>
              <a:defRPr sz="2000">
                <a:solidFill>
                  <a:srgbClr val="491E1D"/>
                </a:solidFill>
              </a:defRPr>
            </a:lvl1pPr>
            <a:lvl2pPr indent="-381000" lvl="1" marL="914400" algn="l">
              <a:lnSpc>
                <a:spcPct val="100000"/>
              </a:lnSpc>
              <a:spcBef>
                <a:spcPts val="480"/>
              </a:spcBef>
              <a:spcAft>
                <a:spcPts val="0"/>
              </a:spcAft>
              <a:buClr>
                <a:schemeClr val="dk1"/>
              </a:buClr>
              <a:buSzPts val="2400"/>
              <a:buChar char="–"/>
              <a:defRPr sz="2400"/>
            </a:lvl2pPr>
            <a:lvl3pPr indent="-355600" lvl="2" marL="1371600" algn="l">
              <a:lnSpc>
                <a:spcPct val="100000"/>
              </a:lnSpc>
              <a:spcBef>
                <a:spcPts val="400"/>
              </a:spcBef>
              <a:spcAft>
                <a:spcPts val="0"/>
              </a:spcAft>
              <a:buClr>
                <a:schemeClr val="dk1"/>
              </a:buClr>
              <a:buSzPts val="2000"/>
              <a:buChar char="•"/>
              <a:defRPr sz="2000"/>
            </a:lvl3pPr>
            <a:lvl4pPr indent="-342900" lvl="3" marL="1828800" algn="l">
              <a:lnSpc>
                <a:spcPct val="100000"/>
              </a:lnSpc>
              <a:spcBef>
                <a:spcPts val="360"/>
              </a:spcBef>
              <a:spcAft>
                <a:spcPts val="0"/>
              </a:spcAft>
              <a:buClr>
                <a:schemeClr val="dk1"/>
              </a:buClr>
              <a:buSzPts val="1800"/>
              <a:buChar char="–"/>
              <a:defRPr sz="1800"/>
            </a:lvl4pPr>
            <a:lvl5pPr indent="-342900" lvl="4" marL="2286000" algn="l">
              <a:lnSpc>
                <a:spcPct val="100000"/>
              </a:lnSpc>
              <a:spcBef>
                <a:spcPts val="360"/>
              </a:spcBef>
              <a:spcAft>
                <a:spcPts val="0"/>
              </a:spcAft>
              <a:buClr>
                <a:schemeClr val="dk1"/>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142" name="Google Shape;142;p17"/>
          <p:cNvSpPr/>
          <p:nvPr>
            <p:ph idx="2" type="pic"/>
          </p:nvPr>
        </p:nvSpPr>
        <p:spPr>
          <a:xfrm>
            <a:off x="179512" y="411510"/>
            <a:ext cx="2879304" cy="2952328"/>
          </a:xfrm>
          <a:prstGeom prst="flowChartInputOutput">
            <a:avLst/>
          </a:prstGeom>
          <a:noFill/>
          <a:ln>
            <a:noFill/>
          </a:ln>
        </p:spPr>
      </p:sp>
      <p:sp>
        <p:nvSpPr>
          <p:cNvPr id="143" name="Google Shape;143;p17"/>
          <p:cNvSpPr/>
          <p:nvPr>
            <p:ph idx="3" type="pic"/>
          </p:nvPr>
        </p:nvSpPr>
        <p:spPr>
          <a:xfrm>
            <a:off x="1763688" y="1970937"/>
            <a:ext cx="2879304" cy="2952328"/>
          </a:xfrm>
          <a:prstGeom prst="flowChartInputOutput">
            <a:avLst/>
          </a:prstGeom>
          <a:noFill/>
          <a:ln>
            <a:noFill/>
          </a:ln>
        </p:spPr>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текст із трьома зображеннями">
  <p:cSld name="текст із трьома зображеннями">
    <p:spTree>
      <p:nvGrpSpPr>
        <p:cNvPr id="144" name="Shape 144"/>
        <p:cNvGrpSpPr/>
        <p:nvPr/>
      </p:nvGrpSpPr>
      <p:grpSpPr>
        <a:xfrm>
          <a:off x="0" y="0"/>
          <a:ext cx="0" cy="0"/>
          <a:chOff x="0" y="0"/>
          <a:chExt cx="0" cy="0"/>
        </a:xfrm>
      </p:grpSpPr>
      <p:sp>
        <p:nvSpPr>
          <p:cNvPr id="145" name="Google Shape;145;p18"/>
          <p:cNvSpPr/>
          <p:nvPr/>
        </p:nvSpPr>
        <p:spPr>
          <a:xfrm flipH="1" rot="-5199181">
            <a:off x="97755" y="-85017"/>
            <a:ext cx="5482538" cy="5338579"/>
          </a:xfrm>
          <a:custGeom>
            <a:rect b="b" l="l" r="r" t="t"/>
            <a:pathLst>
              <a:path extrusionOk="0" h="2717742" w="3436711">
                <a:moveTo>
                  <a:pt x="14850" y="2421191"/>
                </a:moveTo>
                <a:lnTo>
                  <a:pt x="3436711" y="0"/>
                </a:lnTo>
                <a:lnTo>
                  <a:pt x="3409729" y="343847"/>
                </a:lnTo>
                <a:lnTo>
                  <a:pt x="0" y="2717742"/>
                </a:lnTo>
                <a:cubicBezTo>
                  <a:pt x="10866" y="2550317"/>
                  <a:pt x="13673" y="2578190"/>
                  <a:pt x="14850" y="2421191"/>
                </a:cubicBezTo>
                <a:close/>
              </a:path>
            </a:pathLst>
          </a:custGeom>
          <a:solidFill>
            <a:srgbClr val="F6CEC4">
              <a:alpha val="69411"/>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Exo 2 Medium"/>
              <a:ea typeface="Exo 2 Medium"/>
              <a:cs typeface="Exo 2 Medium"/>
              <a:sym typeface="Exo 2 Medium"/>
            </a:endParaRPr>
          </a:p>
        </p:txBody>
      </p:sp>
      <p:sp>
        <p:nvSpPr>
          <p:cNvPr id="146" name="Google Shape;146;p18"/>
          <p:cNvSpPr txBox="1"/>
          <p:nvPr>
            <p:ph type="title"/>
          </p:nvPr>
        </p:nvSpPr>
        <p:spPr>
          <a:xfrm>
            <a:off x="4779163" y="411353"/>
            <a:ext cx="4113795" cy="590902"/>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361616"/>
              </a:buClr>
              <a:buSzPts val="2400"/>
              <a:buFont typeface="Philosopher"/>
              <a:buNone/>
              <a:defRPr sz="2400">
                <a:solidFill>
                  <a:srgbClr val="361616"/>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7" name="Google Shape;147;p18"/>
          <p:cNvSpPr/>
          <p:nvPr/>
        </p:nvSpPr>
        <p:spPr>
          <a:xfrm flipH="1" rot="10800000">
            <a:off x="4788024" y="1131589"/>
            <a:ext cx="478445" cy="406127"/>
          </a:xfrm>
          <a:prstGeom prst="rtTriangle">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Exo 2 Medium"/>
              <a:ea typeface="Exo 2 Medium"/>
              <a:cs typeface="Exo 2 Medium"/>
              <a:sym typeface="Exo 2 Medium"/>
            </a:endParaRPr>
          </a:p>
        </p:txBody>
      </p:sp>
      <p:sp>
        <p:nvSpPr>
          <p:cNvPr id="148" name="Google Shape;148;p18"/>
          <p:cNvSpPr txBox="1"/>
          <p:nvPr>
            <p:ph idx="1" type="body"/>
          </p:nvPr>
        </p:nvSpPr>
        <p:spPr>
          <a:xfrm>
            <a:off x="4788024" y="1134665"/>
            <a:ext cx="4103315" cy="3934519"/>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400"/>
              </a:spcBef>
              <a:spcAft>
                <a:spcPts val="0"/>
              </a:spcAft>
              <a:buClr>
                <a:srgbClr val="491E1D"/>
              </a:buClr>
              <a:buSzPts val="2000"/>
              <a:buNone/>
              <a:defRPr sz="2000">
                <a:solidFill>
                  <a:srgbClr val="491E1D"/>
                </a:solidFill>
              </a:defRPr>
            </a:lvl1pPr>
            <a:lvl2pPr indent="-381000" lvl="1" marL="914400" algn="l">
              <a:lnSpc>
                <a:spcPct val="100000"/>
              </a:lnSpc>
              <a:spcBef>
                <a:spcPts val="480"/>
              </a:spcBef>
              <a:spcAft>
                <a:spcPts val="0"/>
              </a:spcAft>
              <a:buClr>
                <a:schemeClr val="dk1"/>
              </a:buClr>
              <a:buSzPts val="2400"/>
              <a:buChar char="–"/>
              <a:defRPr sz="2400"/>
            </a:lvl2pPr>
            <a:lvl3pPr indent="-355600" lvl="2" marL="1371600" algn="l">
              <a:lnSpc>
                <a:spcPct val="100000"/>
              </a:lnSpc>
              <a:spcBef>
                <a:spcPts val="400"/>
              </a:spcBef>
              <a:spcAft>
                <a:spcPts val="0"/>
              </a:spcAft>
              <a:buClr>
                <a:schemeClr val="dk1"/>
              </a:buClr>
              <a:buSzPts val="2000"/>
              <a:buChar char="•"/>
              <a:defRPr sz="2000"/>
            </a:lvl3pPr>
            <a:lvl4pPr indent="-342900" lvl="3" marL="1828800" algn="l">
              <a:lnSpc>
                <a:spcPct val="100000"/>
              </a:lnSpc>
              <a:spcBef>
                <a:spcPts val="360"/>
              </a:spcBef>
              <a:spcAft>
                <a:spcPts val="0"/>
              </a:spcAft>
              <a:buClr>
                <a:schemeClr val="dk1"/>
              </a:buClr>
              <a:buSzPts val="1800"/>
              <a:buChar char="–"/>
              <a:defRPr sz="1800"/>
            </a:lvl4pPr>
            <a:lvl5pPr indent="-342900" lvl="4" marL="2286000" algn="l">
              <a:lnSpc>
                <a:spcPct val="100000"/>
              </a:lnSpc>
              <a:spcBef>
                <a:spcPts val="360"/>
              </a:spcBef>
              <a:spcAft>
                <a:spcPts val="0"/>
              </a:spcAft>
              <a:buClr>
                <a:schemeClr val="dk1"/>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149" name="Google Shape;149;p18"/>
          <p:cNvSpPr/>
          <p:nvPr>
            <p:ph idx="2" type="pic"/>
          </p:nvPr>
        </p:nvSpPr>
        <p:spPr>
          <a:xfrm>
            <a:off x="0" y="987574"/>
            <a:ext cx="3300665" cy="3384376"/>
          </a:xfrm>
          <a:prstGeom prst="diamond">
            <a:avLst/>
          </a:prstGeom>
          <a:noFill/>
          <a:ln>
            <a:noFill/>
          </a:ln>
        </p:spPr>
      </p:sp>
      <p:sp>
        <p:nvSpPr>
          <p:cNvPr id="150" name="Google Shape;150;p18"/>
          <p:cNvSpPr/>
          <p:nvPr>
            <p:ph idx="3" type="pic"/>
          </p:nvPr>
        </p:nvSpPr>
        <p:spPr>
          <a:xfrm>
            <a:off x="2748143" y="2211710"/>
            <a:ext cx="2354985" cy="2414711"/>
          </a:xfrm>
          <a:prstGeom prst="diamond">
            <a:avLst/>
          </a:prstGeom>
          <a:noFill/>
          <a:ln>
            <a:noFill/>
          </a:ln>
        </p:spPr>
      </p:sp>
      <p:sp>
        <p:nvSpPr>
          <p:cNvPr id="151" name="Google Shape;151;p18"/>
          <p:cNvSpPr/>
          <p:nvPr>
            <p:ph idx="4" type="pic"/>
          </p:nvPr>
        </p:nvSpPr>
        <p:spPr>
          <a:xfrm>
            <a:off x="2123728" y="0"/>
            <a:ext cx="2520280" cy="2584199"/>
          </a:xfrm>
          <a:prstGeom prst="diamond">
            <a:avLst/>
          </a:prstGeom>
          <a:noFill/>
          <a:ln>
            <a:noFill/>
          </a:ln>
        </p:spPr>
      </p:sp>
      <p:sp>
        <p:nvSpPr>
          <p:cNvPr id="152" name="Google Shape;152;p18"/>
          <p:cNvSpPr/>
          <p:nvPr/>
        </p:nvSpPr>
        <p:spPr>
          <a:xfrm>
            <a:off x="1001698" y="3435846"/>
            <a:ext cx="3282270" cy="1721723"/>
          </a:xfrm>
          <a:custGeom>
            <a:rect b="b" l="l" r="r" t="t"/>
            <a:pathLst>
              <a:path extrusionOk="0" h="1713146" w="3288980">
                <a:moveTo>
                  <a:pt x="0" y="1692460"/>
                </a:moveTo>
                <a:lnTo>
                  <a:pt x="1667769" y="0"/>
                </a:lnTo>
                <a:lnTo>
                  <a:pt x="3288980" y="1713146"/>
                </a:lnTo>
                <a:lnTo>
                  <a:pt x="0" y="1692460"/>
                </a:lnTo>
                <a:close/>
              </a:path>
            </a:pathLst>
          </a:custGeom>
          <a:solidFill>
            <a:srgbClr val="933D3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Exo 2 Medium"/>
              <a:ea typeface="Exo 2 Medium"/>
              <a:cs typeface="Exo 2 Medium"/>
              <a:sym typeface="Exo 2 Medium"/>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текст із чотирьма зображеннями">
  <p:cSld name="текст із чотирьма зображеннями">
    <p:spTree>
      <p:nvGrpSpPr>
        <p:cNvPr id="153" name="Shape 153"/>
        <p:cNvGrpSpPr/>
        <p:nvPr/>
      </p:nvGrpSpPr>
      <p:grpSpPr>
        <a:xfrm>
          <a:off x="0" y="0"/>
          <a:ext cx="0" cy="0"/>
          <a:chOff x="0" y="0"/>
          <a:chExt cx="0" cy="0"/>
        </a:xfrm>
      </p:grpSpPr>
      <p:sp>
        <p:nvSpPr>
          <p:cNvPr id="154" name="Google Shape;154;p19"/>
          <p:cNvSpPr txBox="1"/>
          <p:nvPr>
            <p:ph type="title"/>
          </p:nvPr>
        </p:nvSpPr>
        <p:spPr>
          <a:xfrm>
            <a:off x="251520" y="267494"/>
            <a:ext cx="4113795" cy="590902"/>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361616"/>
              </a:buClr>
              <a:buSzPts val="2400"/>
              <a:buFont typeface="Philosopher"/>
              <a:buNone/>
              <a:defRPr sz="2400">
                <a:solidFill>
                  <a:srgbClr val="361616"/>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5" name="Google Shape;155;p19"/>
          <p:cNvSpPr/>
          <p:nvPr/>
        </p:nvSpPr>
        <p:spPr>
          <a:xfrm flipH="1" rot="10800000">
            <a:off x="251520" y="987574"/>
            <a:ext cx="478445" cy="406127"/>
          </a:xfrm>
          <a:prstGeom prst="rtTriangle">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Exo 2 Medium"/>
              <a:ea typeface="Exo 2 Medium"/>
              <a:cs typeface="Exo 2 Medium"/>
              <a:sym typeface="Exo 2 Medium"/>
            </a:endParaRPr>
          </a:p>
        </p:txBody>
      </p:sp>
      <p:sp>
        <p:nvSpPr>
          <p:cNvPr id="156" name="Google Shape;156;p19"/>
          <p:cNvSpPr txBox="1"/>
          <p:nvPr>
            <p:ph idx="1" type="body"/>
          </p:nvPr>
        </p:nvSpPr>
        <p:spPr>
          <a:xfrm>
            <a:off x="251520" y="1059582"/>
            <a:ext cx="4103315" cy="3934519"/>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400"/>
              </a:spcBef>
              <a:spcAft>
                <a:spcPts val="0"/>
              </a:spcAft>
              <a:buClr>
                <a:srgbClr val="491E1D"/>
              </a:buClr>
              <a:buSzPts val="2000"/>
              <a:buNone/>
              <a:defRPr sz="2000">
                <a:solidFill>
                  <a:srgbClr val="491E1D"/>
                </a:solidFill>
              </a:defRPr>
            </a:lvl1pPr>
            <a:lvl2pPr indent="-381000" lvl="1" marL="914400" algn="l">
              <a:lnSpc>
                <a:spcPct val="100000"/>
              </a:lnSpc>
              <a:spcBef>
                <a:spcPts val="480"/>
              </a:spcBef>
              <a:spcAft>
                <a:spcPts val="0"/>
              </a:spcAft>
              <a:buClr>
                <a:schemeClr val="dk1"/>
              </a:buClr>
              <a:buSzPts val="2400"/>
              <a:buChar char="–"/>
              <a:defRPr sz="2400"/>
            </a:lvl2pPr>
            <a:lvl3pPr indent="-355600" lvl="2" marL="1371600" algn="l">
              <a:lnSpc>
                <a:spcPct val="100000"/>
              </a:lnSpc>
              <a:spcBef>
                <a:spcPts val="400"/>
              </a:spcBef>
              <a:spcAft>
                <a:spcPts val="0"/>
              </a:spcAft>
              <a:buClr>
                <a:schemeClr val="dk1"/>
              </a:buClr>
              <a:buSzPts val="2000"/>
              <a:buChar char="•"/>
              <a:defRPr sz="2000"/>
            </a:lvl3pPr>
            <a:lvl4pPr indent="-342900" lvl="3" marL="1828800" algn="l">
              <a:lnSpc>
                <a:spcPct val="100000"/>
              </a:lnSpc>
              <a:spcBef>
                <a:spcPts val="360"/>
              </a:spcBef>
              <a:spcAft>
                <a:spcPts val="0"/>
              </a:spcAft>
              <a:buClr>
                <a:schemeClr val="dk1"/>
              </a:buClr>
              <a:buSzPts val="1800"/>
              <a:buChar char="–"/>
              <a:defRPr sz="1800"/>
            </a:lvl4pPr>
            <a:lvl5pPr indent="-342900" lvl="4" marL="2286000" algn="l">
              <a:lnSpc>
                <a:spcPct val="100000"/>
              </a:lnSpc>
              <a:spcBef>
                <a:spcPts val="360"/>
              </a:spcBef>
              <a:spcAft>
                <a:spcPts val="0"/>
              </a:spcAft>
              <a:buClr>
                <a:schemeClr val="dk1"/>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157" name="Google Shape;157;p19"/>
          <p:cNvSpPr/>
          <p:nvPr>
            <p:ph idx="2" type="pic"/>
          </p:nvPr>
        </p:nvSpPr>
        <p:spPr>
          <a:xfrm>
            <a:off x="4932040" y="195486"/>
            <a:ext cx="2269604" cy="2328376"/>
          </a:xfrm>
          <a:prstGeom prst="parallelogram">
            <a:avLst>
              <a:gd fmla="val 25000" name="adj"/>
            </a:avLst>
          </a:prstGeom>
          <a:noFill/>
          <a:ln>
            <a:noFill/>
          </a:ln>
        </p:spPr>
      </p:sp>
      <p:sp>
        <p:nvSpPr>
          <p:cNvPr id="158" name="Google Shape;158;p19"/>
          <p:cNvSpPr/>
          <p:nvPr>
            <p:ph idx="3" type="pic"/>
          </p:nvPr>
        </p:nvSpPr>
        <p:spPr>
          <a:xfrm>
            <a:off x="4355976" y="2643758"/>
            <a:ext cx="2269604" cy="2328376"/>
          </a:xfrm>
          <a:prstGeom prst="parallelogram">
            <a:avLst>
              <a:gd fmla="val 25000" name="adj"/>
            </a:avLst>
          </a:prstGeom>
          <a:noFill/>
          <a:ln>
            <a:noFill/>
          </a:ln>
        </p:spPr>
      </p:sp>
      <p:sp>
        <p:nvSpPr>
          <p:cNvPr id="159" name="Google Shape;159;p19"/>
          <p:cNvSpPr/>
          <p:nvPr>
            <p:ph idx="4" type="pic"/>
          </p:nvPr>
        </p:nvSpPr>
        <p:spPr>
          <a:xfrm>
            <a:off x="6732240" y="195486"/>
            <a:ext cx="2269604" cy="2328376"/>
          </a:xfrm>
          <a:prstGeom prst="parallelogram">
            <a:avLst>
              <a:gd fmla="val 25000" name="adj"/>
            </a:avLst>
          </a:prstGeom>
          <a:noFill/>
          <a:ln>
            <a:noFill/>
          </a:ln>
        </p:spPr>
      </p:sp>
      <p:sp>
        <p:nvSpPr>
          <p:cNvPr id="160" name="Google Shape;160;p19"/>
          <p:cNvSpPr/>
          <p:nvPr>
            <p:ph idx="5" type="pic"/>
          </p:nvPr>
        </p:nvSpPr>
        <p:spPr>
          <a:xfrm>
            <a:off x="6156176" y="2643758"/>
            <a:ext cx="2269604" cy="2328376"/>
          </a:xfrm>
          <a:prstGeom prst="parallelogram">
            <a:avLst>
              <a:gd fmla="val 25000" name="adj"/>
            </a:avLst>
          </a:prstGeom>
          <a:noFill/>
          <a:ln>
            <a:noFill/>
          </a:ln>
        </p:spPr>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Титульний слайд">
  <p:cSld name="Титульний слайд">
    <p:spTree>
      <p:nvGrpSpPr>
        <p:cNvPr id="13" name="Shape 13"/>
        <p:cNvGrpSpPr/>
        <p:nvPr/>
      </p:nvGrpSpPr>
      <p:grpSpPr>
        <a:xfrm>
          <a:off x="0" y="0"/>
          <a:ext cx="0" cy="0"/>
          <a:chOff x="0" y="0"/>
          <a:chExt cx="0" cy="0"/>
        </a:xfrm>
      </p:grpSpPr>
      <p:sp>
        <p:nvSpPr>
          <p:cNvPr id="14" name="Google Shape;14;p2"/>
          <p:cNvSpPr txBox="1"/>
          <p:nvPr>
            <p:ph idx="1" type="subTitle"/>
          </p:nvPr>
        </p:nvSpPr>
        <p:spPr>
          <a:xfrm>
            <a:off x="3275856" y="3435846"/>
            <a:ext cx="4096544" cy="1314450"/>
          </a:xfrm>
          <a:prstGeom prst="rect">
            <a:avLst/>
          </a:prstGeom>
          <a:noFill/>
          <a:ln>
            <a:noFill/>
          </a:ln>
        </p:spPr>
        <p:txBody>
          <a:bodyPr anchorCtr="0" anchor="t" bIns="45700" lIns="91425" spcFirstLastPara="1" rIns="91425" wrap="square" tIns="45700">
            <a:normAutofit/>
          </a:bodyPr>
          <a:lstStyle>
            <a:lvl1pPr lvl="0" algn="l">
              <a:lnSpc>
                <a:spcPct val="100000"/>
              </a:lnSpc>
              <a:spcBef>
                <a:spcPts val="540"/>
              </a:spcBef>
              <a:spcAft>
                <a:spcPts val="0"/>
              </a:spcAft>
              <a:buClr>
                <a:srgbClr val="260C05"/>
              </a:buClr>
              <a:buSzPts val="2700"/>
              <a:buNone/>
              <a:defRPr sz="2700">
                <a:solidFill>
                  <a:srgbClr val="260C05"/>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p:txBody>
      </p:sp>
      <p:sp>
        <p:nvSpPr>
          <p:cNvPr id="15" name="Google Shape;15;p2"/>
          <p:cNvSpPr txBox="1"/>
          <p:nvPr>
            <p:ph type="title"/>
          </p:nvPr>
        </p:nvSpPr>
        <p:spPr>
          <a:xfrm>
            <a:off x="3779912" y="2211710"/>
            <a:ext cx="5364088" cy="1728192"/>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rgbClr val="491012"/>
              </a:buClr>
              <a:buSzPts val="4400"/>
              <a:buFont typeface="Philosopher"/>
              <a:buNone/>
              <a:defRPr>
                <a:solidFill>
                  <a:srgbClr val="49101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mc:AlternateContent>
    <mc:Choice Requires="p14">
      <p:transition spd="slow" p14:dur="1400">
        <p14:doors dir="vert"/>
      </p:transition>
    </mc:Choice>
    <mc:Fallback>
      <p:transition spd="med">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5"/>
                                        </p:tgtEl>
                                        <p:attrNameLst>
                                          <p:attrName>style.visibility</p:attrName>
                                        </p:attrNameLst>
                                      </p:cBhvr>
                                      <p:to>
                                        <p:strVal val="visible"/>
                                      </p:to>
                                    </p:set>
                                    <p:animEffect filter="fade" transition="in">
                                      <p:cBhvr>
                                        <p:cTn dur="500"/>
                                        <p:tgtEl>
                                          <p:spTgt spid="15"/>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14">
                                            <p:txEl>
                                              <p:pRg end="0" st="0"/>
                                            </p:txEl>
                                          </p:spTgt>
                                        </p:tgtEl>
                                        <p:attrNameLst>
                                          <p:attrName>style.visibility</p:attrName>
                                        </p:attrNameLst>
                                      </p:cBhvr>
                                      <p:to>
                                        <p:strVal val="visible"/>
                                      </p:to>
                                    </p:set>
                                    <p:animEffect filter="fade" transition="in">
                                      <p:cBhvr>
                                        <p:cTn dur="500"/>
                                        <p:tgtEl>
                                          <p:spTgt spid="14">
                                            <p:txEl>
                                              <p:pRg end="0" st="0"/>
                                            </p:txEl>
                                          </p:spTgt>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14">
                                            <p:txEl>
                                              <p:pRg end="1" st="1"/>
                                            </p:txEl>
                                          </p:spTgt>
                                        </p:tgtEl>
                                        <p:attrNameLst>
                                          <p:attrName>style.visibility</p:attrName>
                                        </p:attrNameLst>
                                      </p:cBhvr>
                                      <p:to>
                                        <p:strVal val="visible"/>
                                      </p:to>
                                    </p:set>
                                    <p:animEffect filter="fade" transition="in">
                                      <p:cBhvr>
                                        <p:cTn dur="500"/>
                                        <p:tgtEl>
                                          <p:spTgt spid="14">
                                            <p:txEl>
                                              <p:pRg end="1" st="1"/>
                                            </p:txEl>
                                          </p:spTgt>
                                        </p:tgtEl>
                                      </p:cBhvr>
                                    </p:animEffect>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14">
                                            <p:txEl>
                                              <p:pRg end="2" st="2"/>
                                            </p:txEl>
                                          </p:spTgt>
                                        </p:tgtEl>
                                        <p:attrNameLst>
                                          <p:attrName>style.visibility</p:attrName>
                                        </p:attrNameLst>
                                      </p:cBhvr>
                                      <p:to>
                                        <p:strVal val="visible"/>
                                      </p:to>
                                    </p:set>
                                    <p:animEffect filter="fade" transition="in">
                                      <p:cBhvr>
                                        <p:cTn dur="500"/>
                                        <p:tgtEl>
                                          <p:spTgt spid="14">
                                            <p:txEl>
                                              <p:pRg end="2" st="2"/>
                                            </p:txEl>
                                          </p:spTgt>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14">
                                            <p:txEl>
                                              <p:pRg end="3" st="3"/>
                                            </p:txEl>
                                          </p:spTgt>
                                        </p:tgtEl>
                                        <p:attrNameLst>
                                          <p:attrName>style.visibility</p:attrName>
                                        </p:attrNameLst>
                                      </p:cBhvr>
                                      <p:to>
                                        <p:strVal val="visible"/>
                                      </p:to>
                                    </p:set>
                                    <p:animEffect filter="fade" transition="in">
                                      <p:cBhvr>
                                        <p:cTn dur="500"/>
                                        <p:tgtEl>
                                          <p:spTgt spid="14">
                                            <p:txEl>
                                              <p:pRg end="3" st="3"/>
                                            </p:txEl>
                                          </p:spTgt>
                                        </p:tgtEl>
                                      </p:cBhvr>
                                    </p:animEffect>
                                  </p:childTnLst>
                                </p:cTn>
                              </p:par>
                            </p:childTnLst>
                          </p:cTn>
                        </p:par>
                        <p:par>
                          <p:cTn fill="hold">
                            <p:stCondLst>
                              <p:cond delay="2500"/>
                            </p:stCondLst>
                            <p:childTnLst>
                              <p:par>
                                <p:cTn fill="hold" nodeType="afterEffect" presetClass="entr" presetID="10" presetSubtype="0">
                                  <p:stCondLst>
                                    <p:cond delay="0"/>
                                  </p:stCondLst>
                                  <p:childTnLst>
                                    <p:set>
                                      <p:cBhvr>
                                        <p:cTn dur="1" fill="hold">
                                          <p:stCondLst>
                                            <p:cond delay="0"/>
                                          </p:stCondLst>
                                        </p:cTn>
                                        <p:tgtEl>
                                          <p:spTgt spid="14">
                                            <p:txEl>
                                              <p:pRg end="4" st="4"/>
                                            </p:txEl>
                                          </p:spTgt>
                                        </p:tgtEl>
                                        <p:attrNameLst>
                                          <p:attrName>style.visibility</p:attrName>
                                        </p:attrNameLst>
                                      </p:cBhvr>
                                      <p:to>
                                        <p:strVal val="visible"/>
                                      </p:to>
                                    </p:set>
                                    <p:animEffect filter="fade" transition="in">
                                      <p:cBhvr>
                                        <p:cTn dur="500"/>
                                        <p:tgtEl>
                                          <p:spTgt spid="14">
                                            <p:txEl>
                                              <p:pRg end="4" st="4"/>
                                            </p:txEl>
                                          </p:spTgt>
                                        </p:tgtEl>
                                      </p:cBhvr>
                                    </p:animEffect>
                                  </p:childTnLst>
                                </p:cTn>
                              </p:par>
                            </p:childTnLst>
                          </p:cTn>
                        </p:par>
                        <p:par>
                          <p:cTn fill="hold">
                            <p:stCondLst>
                              <p:cond delay="3000"/>
                            </p:stCondLst>
                            <p:childTnLst>
                              <p:par>
                                <p:cTn fill="hold" nodeType="afterEffect" presetClass="entr" presetID="10" presetSubtype="0">
                                  <p:stCondLst>
                                    <p:cond delay="0"/>
                                  </p:stCondLst>
                                  <p:childTnLst>
                                    <p:set>
                                      <p:cBhvr>
                                        <p:cTn dur="1" fill="hold">
                                          <p:stCondLst>
                                            <p:cond delay="0"/>
                                          </p:stCondLst>
                                        </p:cTn>
                                        <p:tgtEl>
                                          <p:spTgt spid="14">
                                            <p:txEl>
                                              <p:pRg end="5" st="5"/>
                                            </p:txEl>
                                          </p:spTgt>
                                        </p:tgtEl>
                                        <p:attrNameLst>
                                          <p:attrName>style.visibility</p:attrName>
                                        </p:attrNameLst>
                                      </p:cBhvr>
                                      <p:to>
                                        <p:strVal val="visible"/>
                                      </p:to>
                                    </p:set>
                                    <p:animEffect filter="fade" transition="in">
                                      <p:cBhvr>
                                        <p:cTn dur="500"/>
                                        <p:tgtEl>
                                          <p:spTgt spid="14">
                                            <p:txEl>
                                              <p:pRg end="5" st="5"/>
                                            </p:txEl>
                                          </p:spTgt>
                                        </p:tgtEl>
                                      </p:cBhvr>
                                    </p:animEffect>
                                  </p:childTnLst>
                                </p:cTn>
                              </p:par>
                            </p:childTnLst>
                          </p:cTn>
                        </p:par>
                        <p:par>
                          <p:cTn fill="hold">
                            <p:stCondLst>
                              <p:cond delay="3500"/>
                            </p:stCondLst>
                            <p:childTnLst>
                              <p:par>
                                <p:cTn fill="hold" nodeType="afterEffect" presetClass="entr" presetID="10" presetSubtype="0">
                                  <p:stCondLst>
                                    <p:cond delay="0"/>
                                  </p:stCondLst>
                                  <p:childTnLst>
                                    <p:set>
                                      <p:cBhvr>
                                        <p:cTn dur="1" fill="hold">
                                          <p:stCondLst>
                                            <p:cond delay="0"/>
                                          </p:stCondLst>
                                        </p:cTn>
                                        <p:tgtEl>
                                          <p:spTgt spid="14">
                                            <p:txEl>
                                              <p:pRg end="6" st="6"/>
                                            </p:txEl>
                                          </p:spTgt>
                                        </p:tgtEl>
                                        <p:attrNameLst>
                                          <p:attrName>style.visibility</p:attrName>
                                        </p:attrNameLst>
                                      </p:cBhvr>
                                      <p:to>
                                        <p:strVal val="visible"/>
                                      </p:to>
                                    </p:set>
                                    <p:animEffect filter="fade" transition="in">
                                      <p:cBhvr>
                                        <p:cTn dur="500"/>
                                        <p:tgtEl>
                                          <p:spTgt spid="14">
                                            <p:txEl>
                                              <p:pRg end="6" st="6"/>
                                            </p:txEl>
                                          </p:spTgt>
                                        </p:tgtEl>
                                      </p:cBhvr>
                                    </p:animEffect>
                                  </p:childTnLst>
                                </p:cTn>
                              </p:par>
                            </p:childTnLst>
                          </p:cTn>
                        </p:par>
                        <p:par>
                          <p:cTn fill="hold">
                            <p:stCondLst>
                              <p:cond delay="4000"/>
                            </p:stCondLst>
                            <p:childTnLst>
                              <p:par>
                                <p:cTn fill="hold" nodeType="afterEffect" presetClass="entr" presetID="10" presetSubtype="0">
                                  <p:stCondLst>
                                    <p:cond delay="0"/>
                                  </p:stCondLst>
                                  <p:childTnLst>
                                    <p:set>
                                      <p:cBhvr>
                                        <p:cTn dur="1" fill="hold">
                                          <p:stCondLst>
                                            <p:cond delay="0"/>
                                          </p:stCondLst>
                                        </p:cTn>
                                        <p:tgtEl>
                                          <p:spTgt spid="14">
                                            <p:txEl>
                                              <p:pRg end="7" st="7"/>
                                            </p:txEl>
                                          </p:spTgt>
                                        </p:tgtEl>
                                        <p:attrNameLst>
                                          <p:attrName>style.visibility</p:attrName>
                                        </p:attrNameLst>
                                      </p:cBhvr>
                                      <p:to>
                                        <p:strVal val="visible"/>
                                      </p:to>
                                    </p:set>
                                    <p:animEffect filter="fade" transition="in">
                                      <p:cBhvr>
                                        <p:cTn dur="500"/>
                                        <p:tgtEl>
                                          <p:spTgt spid="14">
                                            <p:txEl>
                                              <p:pRg end="7" st="7"/>
                                            </p:txEl>
                                          </p:spTgt>
                                        </p:tgtEl>
                                      </p:cBhvr>
                                    </p:animEffect>
                                  </p:childTnLst>
                                </p:cTn>
                              </p:par>
                            </p:childTnLst>
                          </p:cTn>
                        </p:par>
                        <p:par>
                          <p:cTn fill="hold">
                            <p:stCondLst>
                              <p:cond delay="4500"/>
                            </p:stCondLst>
                            <p:childTnLst>
                              <p:par>
                                <p:cTn fill="hold" nodeType="afterEffect" presetClass="entr" presetID="10" presetSubtype="0">
                                  <p:stCondLst>
                                    <p:cond delay="0"/>
                                  </p:stCondLst>
                                  <p:childTnLst>
                                    <p:set>
                                      <p:cBhvr>
                                        <p:cTn dur="1" fill="hold">
                                          <p:stCondLst>
                                            <p:cond delay="0"/>
                                          </p:stCondLst>
                                        </p:cTn>
                                        <p:tgtEl>
                                          <p:spTgt spid="14">
                                            <p:txEl>
                                              <p:pRg end="8" st="8"/>
                                            </p:txEl>
                                          </p:spTgt>
                                        </p:tgtEl>
                                        <p:attrNameLst>
                                          <p:attrName>style.visibility</p:attrName>
                                        </p:attrNameLst>
                                      </p:cBhvr>
                                      <p:to>
                                        <p:strVal val="visible"/>
                                      </p:to>
                                    </p:set>
                                    <p:animEffect filter="fade" transition="in">
                                      <p:cBhvr>
                                        <p:cTn dur="500"/>
                                        <p:tgtEl>
                                          <p:spTgt spid="14">
                                            <p:txEl>
                                              <p:pRg end="8" st="8"/>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для колажу зображень">
  <p:cSld name="для колажу зображень">
    <p:spTree>
      <p:nvGrpSpPr>
        <p:cNvPr id="161" name="Shape 161"/>
        <p:cNvGrpSpPr/>
        <p:nvPr/>
      </p:nvGrpSpPr>
      <p:grpSpPr>
        <a:xfrm>
          <a:off x="0" y="0"/>
          <a:ext cx="0" cy="0"/>
          <a:chOff x="0" y="0"/>
          <a:chExt cx="0" cy="0"/>
        </a:xfrm>
      </p:grpSpPr>
      <p:sp>
        <p:nvSpPr>
          <p:cNvPr id="162" name="Google Shape;162;p20"/>
          <p:cNvSpPr txBox="1"/>
          <p:nvPr>
            <p:ph type="title"/>
          </p:nvPr>
        </p:nvSpPr>
        <p:spPr>
          <a:xfrm>
            <a:off x="298606" y="483518"/>
            <a:ext cx="8496944" cy="590902"/>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361616"/>
              </a:buClr>
              <a:buSzPts val="2400"/>
              <a:buFont typeface="Philosopher"/>
              <a:buNone/>
              <a:defRPr sz="2400">
                <a:solidFill>
                  <a:srgbClr val="361616"/>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3" name="Google Shape;163;p20"/>
          <p:cNvSpPr/>
          <p:nvPr/>
        </p:nvSpPr>
        <p:spPr>
          <a:xfrm flipH="1" rot="10800000">
            <a:off x="107504" y="4227933"/>
            <a:ext cx="393615" cy="334119"/>
          </a:xfrm>
          <a:prstGeom prst="rtTriangle">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Exo 2 Medium"/>
              <a:ea typeface="Exo 2 Medium"/>
              <a:cs typeface="Exo 2 Medium"/>
              <a:sym typeface="Exo 2 Medium"/>
            </a:endParaRPr>
          </a:p>
        </p:txBody>
      </p:sp>
      <p:sp>
        <p:nvSpPr>
          <p:cNvPr id="164" name="Google Shape;164;p20"/>
          <p:cNvSpPr txBox="1"/>
          <p:nvPr>
            <p:ph idx="1" type="body"/>
          </p:nvPr>
        </p:nvSpPr>
        <p:spPr>
          <a:xfrm>
            <a:off x="107504" y="4228753"/>
            <a:ext cx="8856984" cy="864096"/>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400"/>
              </a:spcBef>
              <a:spcAft>
                <a:spcPts val="0"/>
              </a:spcAft>
              <a:buClr>
                <a:srgbClr val="491E1D"/>
              </a:buClr>
              <a:buSzPts val="2000"/>
              <a:buNone/>
              <a:defRPr sz="2000">
                <a:solidFill>
                  <a:srgbClr val="491E1D"/>
                </a:solidFill>
              </a:defRPr>
            </a:lvl1pPr>
            <a:lvl2pPr indent="-381000" lvl="1" marL="914400" algn="l">
              <a:lnSpc>
                <a:spcPct val="100000"/>
              </a:lnSpc>
              <a:spcBef>
                <a:spcPts val="480"/>
              </a:spcBef>
              <a:spcAft>
                <a:spcPts val="0"/>
              </a:spcAft>
              <a:buClr>
                <a:schemeClr val="dk1"/>
              </a:buClr>
              <a:buSzPts val="2400"/>
              <a:buChar char="–"/>
              <a:defRPr sz="2400"/>
            </a:lvl2pPr>
            <a:lvl3pPr indent="-355600" lvl="2" marL="1371600" algn="l">
              <a:lnSpc>
                <a:spcPct val="100000"/>
              </a:lnSpc>
              <a:spcBef>
                <a:spcPts val="400"/>
              </a:spcBef>
              <a:spcAft>
                <a:spcPts val="0"/>
              </a:spcAft>
              <a:buClr>
                <a:schemeClr val="dk1"/>
              </a:buClr>
              <a:buSzPts val="2000"/>
              <a:buChar char="•"/>
              <a:defRPr sz="2000"/>
            </a:lvl3pPr>
            <a:lvl4pPr indent="-342900" lvl="3" marL="1828800" algn="l">
              <a:lnSpc>
                <a:spcPct val="100000"/>
              </a:lnSpc>
              <a:spcBef>
                <a:spcPts val="360"/>
              </a:spcBef>
              <a:spcAft>
                <a:spcPts val="0"/>
              </a:spcAft>
              <a:buClr>
                <a:schemeClr val="dk1"/>
              </a:buClr>
              <a:buSzPts val="1800"/>
              <a:buChar char="–"/>
              <a:defRPr sz="1800"/>
            </a:lvl4pPr>
            <a:lvl5pPr indent="-342900" lvl="4" marL="2286000" algn="l">
              <a:lnSpc>
                <a:spcPct val="100000"/>
              </a:lnSpc>
              <a:spcBef>
                <a:spcPts val="360"/>
              </a:spcBef>
              <a:spcAft>
                <a:spcPts val="0"/>
              </a:spcAft>
              <a:buClr>
                <a:schemeClr val="dk1"/>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165" name="Google Shape;165;p20"/>
          <p:cNvSpPr/>
          <p:nvPr>
            <p:ph idx="2" type="pic"/>
          </p:nvPr>
        </p:nvSpPr>
        <p:spPr>
          <a:xfrm>
            <a:off x="20241" y="1190637"/>
            <a:ext cx="1895141" cy="1944216"/>
          </a:xfrm>
          <a:prstGeom prst="diamond">
            <a:avLst/>
          </a:prstGeom>
          <a:noFill/>
          <a:ln>
            <a:noFill/>
          </a:ln>
        </p:spPr>
      </p:sp>
      <p:sp>
        <p:nvSpPr>
          <p:cNvPr id="166" name="Google Shape;166;p20"/>
          <p:cNvSpPr/>
          <p:nvPr>
            <p:ph idx="3" type="pic"/>
          </p:nvPr>
        </p:nvSpPr>
        <p:spPr>
          <a:xfrm>
            <a:off x="1043608" y="2283718"/>
            <a:ext cx="1895141" cy="1944216"/>
          </a:xfrm>
          <a:prstGeom prst="diamond">
            <a:avLst/>
          </a:prstGeom>
          <a:noFill/>
          <a:ln>
            <a:noFill/>
          </a:ln>
        </p:spPr>
      </p:sp>
      <p:sp>
        <p:nvSpPr>
          <p:cNvPr id="167" name="Google Shape;167;p20"/>
          <p:cNvSpPr/>
          <p:nvPr>
            <p:ph idx="4" type="pic"/>
          </p:nvPr>
        </p:nvSpPr>
        <p:spPr>
          <a:xfrm>
            <a:off x="2051720" y="1190637"/>
            <a:ext cx="1895141" cy="1944216"/>
          </a:xfrm>
          <a:prstGeom prst="diamond">
            <a:avLst/>
          </a:prstGeom>
          <a:noFill/>
          <a:ln>
            <a:noFill/>
          </a:ln>
        </p:spPr>
      </p:sp>
      <p:sp>
        <p:nvSpPr>
          <p:cNvPr id="168" name="Google Shape;168;p20"/>
          <p:cNvSpPr/>
          <p:nvPr>
            <p:ph idx="5" type="pic"/>
          </p:nvPr>
        </p:nvSpPr>
        <p:spPr>
          <a:xfrm>
            <a:off x="3059832" y="2283718"/>
            <a:ext cx="1895141" cy="1944216"/>
          </a:xfrm>
          <a:prstGeom prst="diamond">
            <a:avLst/>
          </a:prstGeom>
          <a:noFill/>
          <a:ln>
            <a:noFill/>
          </a:ln>
        </p:spPr>
      </p:sp>
      <p:sp>
        <p:nvSpPr>
          <p:cNvPr id="169" name="Google Shape;169;p20"/>
          <p:cNvSpPr/>
          <p:nvPr>
            <p:ph idx="6" type="pic"/>
          </p:nvPr>
        </p:nvSpPr>
        <p:spPr>
          <a:xfrm>
            <a:off x="4067944" y="1203598"/>
            <a:ext cx="1895141" cy="1944216"/>
          </a:xfrm>
          <a:prstGeom prst="diamond">
            <a:avLst/>
          </a:prstGeom>
          <a:noFill/>
          <a:ln>
            <a:noFill/>
          </a:ln>
        </p:spPr>
      </p:sp>
      <p:sp>
        <p:nvSpPr>
          <p:cNvPr id="170" name="Google Shape;170;p20"/>
          <p:cNvSpPr/>
          <p:nvPr>
            <p:ph idx="7" type="pic"/>
          </p:nvPr>
        </p:nvSpPr>
        <p:spPr>
          <a:xfrm>
            <a:off x="5125131" y="2283718"/>
            <a:ext cx="1895141" cy="1944216"/>
          </a:xfrm>
          <a:prstGeom prst="diamond">
            <a:avLst/>
          </a:prstGeom>
          <a:noFill/>
          <a:ln>
            <a:noFill/>
          </a:ln>
        </p:spPr>
      </p:sp>
      <p:sp>
        <p:nvSpPr>
          <p:cNvPr id="171" name="Google Shape;171;p20"/>
          <p:cNvSpPr/>
          <p:nvPr>
            <p:ph idx="8" type="pic"/>
          </p:nvPr>
        </p:nvSpPr>
        <p:spPr>
          <a:xfrm>
            <a:off x="6133243" y="1203598"/>
            <a:ext cx="1895141" cy="1944216"/>
          </a:xfrm>
          <a:prstGeom prst="diamond">
            <a:avLst/>
          </a:prstGeom>
          <a:noFill/>
          <a:ln>
            <a:noFill/>
          </a:ln>
        </p:spPr>
      </p:sp>
      <p:sp>
        <p:nvSpPr>
          <p:cNvPr id="172" name="Google Shape;172;p20"/>
          <p:cNvSpPr/>
          <p:nvPr>
            <p:ph idx="9" type="pic"/>
          </p:nvPr>
        </p:nvSpPr>
        <p:spPr>
          <a:xfrm>
            <a:off x="7164288" y="2283718"/>
            <a:ext cx="1895141" cy="1944216"/>
          </a:xfrm>
          <a:prstGeom prst="diamond">
            <a:avLst/>
          </a:prstGeom>
          <a:noFill/>
          <a:ln>
            <a:noFill/>
          </a:ln>
        </p:spPr>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для колажу зображень">
  <p:cSld name="1_для колажу зображень">
    <p:spTree>
      <p:nvGrpSpPr>
        <p:cNvPr id="173" name="Shape 173"/>
        <p:cNvGrpSpPr/>
        <p:nvPr/>
      </p:nvGrpSpPr>
      <p:grpSpPr>
        <a:xfrm>
          <a:off x="0" y="0"/>
          <a:ext cx="0" cy="0"/>
          <a:chOff x="0" y="0"/>
          <a:chExt cx="0" cy="0"/>
        </a:xfrm>
      </p:grpSpPr>
      <p:sp>
        <p:nvSpPr>
          <p:cNvPr id="174" name="Google Shape;174;p21"/>
          <p:cNvSpPr txBox="1"/>
          <p:nvPr>
            <p:ph type="title"/>
          </p:nvPr>
        </p:nvSpPr>
        <p:spPr>
          <a:xfrm>
            <a:off x="179512" y="267494"/>
            <a:ext cx="8712968" cy="590902"/>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361616"/>
              </a:buClr>
              <a:buSzPts val="2400"/>
              <a:buFont typeface="Philosopher"/>
              <a:buNone/>
              <a:defRPr sz="2400">
                <a:solidFill>
                  <a:srgbClr val="361616"/>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5" name="Google Shape;175;p21"/>
          <p:cNvSpPr/>
          <p:nvPr/>
        </p:nvSpPr>
        <p:spPr>
          <a:xfrm flipH="1" rot="10800000">
            <a:off x="217945" y="987574"/>
            <a:ext cx="393615" cy="334119"/>
          </a:xfrm>
          <a:prstGeom prst="rtTriangle">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Exo 2 Medium"/>
              <a:ea typeface="Exo 2 Medium"/>
              <a:cs typeface="Exo 2 Medium"/>
              <a:sym typeface="Exo 2 Medium"/>
            </a:endParaRPr>
          </a:p>
        </p:txBody>
      </p:sp>
      <p:sp>
        <p:nvSpPr>
          <p:cNvPr id="176" name="Google Shape;176;p21"/>
          <p:cNvSpPr txBox="1"/>
          <p:nvPr>
            <p:ph idx="1" type="body"/>
          </p:nvPr>
        </p:nvSpPr>
        <p:spPr>
          <a:xfrm>
            <a:off x="217945" y="987574"/>
            <a:ext cx="8674534" cy="864096"/>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400"/>
              </a:spcBef>
              <a:spcAft>
                <a:spcPts val="0"/>
              </a:spcAft>
              <a:buClr>
                <a:srgbClr val="491E1D"/>
              </a:buClr>
              <a:buSzPts val="2000"/>
              <a:buNone/>
              <a:defRPr sz="2000">
                <a:solidFill>
                  <a:srgbClr val="491E1D"/>
                </a:solidFill>
              </a:defRPr>
            </a:lvl1pPr>
            <a:lvl2pPr indent="-381000" lvl="1" marL="914400" algn="l">
              <a:lnSpc>
                <a:spcPct val="100000"/>
              </a:lnSpc>
              <a:spcBef>
                <a:spcPts val="480"/>
              </a:spcBef>
              <a:spcAft>
                <a:spcPts val="0"/>
              </a:spcAft>
              <a:buClr>
                <a:schemeClr val="dk1"/>
              </a:buClr>
              <a:buSzPts val="2400"/>
              <a:buChar char="–"/>
              <a:defRPr sz="2400"/>
            </a:lvl2pPr>
            <a:lvl3pPr indent="-355600" lvl="2" marL="1371600" algn="l">
              <a:lnSpc>
                <a:spcPct val="100000"/>
              </a:lnSpc>
              <a:spcBef>
                <a:spcPts val="400"/>
              </a:spcBef>
              <a:spcAft>
                <a:spcPts val="0"/>
              </a:spcAft>
              <a:buClr>
                <a:schemeClr val="dk1"/>
              </a:buClr>
              <a:buSzPts val="2000"/>
              <a:buChar char="•"/>
              <a:defRPr sz="2000"/>
            </a:lvl3pPr>
            <a:lvl4pPr indent="-342900" lvl="3" marL="1828800" algn="l">
              <a:lnSpc>
                <a:spcPct val="100000"/>
              </a:lnSpc>
              <a:spcBef>
                <a:spcPts val="360"/>
              </a:spcBef>
              <a:spcAft>
                <a:spcPts val="0"/>
              </a:spcAft>
              <a:buClr>
                <a:schemeClr val="dk1"/>
              </a:buClr>
              <a:buSzPts val="1800"/>
              <a:buChar char="–"/>
              <a:defRPr sz="1800"/>
            </a:lvl4pPr>
            <a:lvl5pPr indent="-342900" lvl="4" marL="2286000" algn="l">
              <a:lnSpc>
                <a:spcPct val="100000"/>
              </a:lnSpc>
              <a:spcBef>
                <a:spcPts val="360"/>
              </a:spcBef>
              <a:spcAft>
                <a:spcPts val="0"/>
              </a:spcAft>
              <a:buClr>
                <a:schemeClr val="dk1"/>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177" name="Google Shape;177;p21"/>
          <p:cNvSpPr/>
          <p:nvPr>
            <p:ph idx="2" type="pic"/>
          </p:nvPr>
        </p:nvSpPr>
        <p:spPr>
          <a:xfrm>
            <a:off x="323528" y="1995686"/>
            <a:ext cx="1895141" cy="2304256"/>
          </a:xfrm>
          <a:prstGeom prst="rect">
            <a:avLst/>
          </a:prstGeom>
          <a:noFill/>
          <a:ln>
            <a:noFill/>
          </a:ln>
        </p:spPr>
      </p:sp>
      <p:sp>
        <p:nvSpPr>
          <p:cNvPr id="178" name="Google Shape;178;p21"/>
          <p:cNvSpPr/>
          <p:nvPr>
            <p:ph idx="3" type="pic"/>
          </p:nvPr>
        </p:nvSpPr>
        <p:spPr>
          <a:xfrm>
            <a:off x="2532843" y="1995686"/>
            <a:ext cx="1895141" cy="2304256"/>
          </a:xfrm>
          <a:prstGeom prst="rect">
            <a:avLst/>
          </a:prstGeom>
          <a:noFill/>
          <a:ln>
            <a:noFill/>
          </a:ln>
        </p:spPr>
      </p:sp>
      <p:sp>
        <p:nvSpPr>
          <p:cNvPr id="179" name="Google Shape;179;p21"/>
          <p:cNvSpPr/>
          <p:nvPr>
            <p:ph idx="4" type="pic"/>
          </p:nvPr>
        </p:nvSpPr>
        <p:spPr>
          <a:xfrm>
            <a:off x="4693083" y="1995686"/>
            <a:ext cx="1895141" cy="2304256"/>
          </a:xfrm>
          <a:prstGeom prst="rect">
            <a:avLst/>
          </a:prstGeom>
          <a:noFill/>
          <a:ln>
            <a:noFill/>
          </a:ln>
        </p:spPr>
      </p:sp>
      <p:sp>
        <p:nvSpPr>
          <p:cNvPr id="180" name="Google Shape;180;p21"/>
          <p:cNvSpPr/>
          <p:nvPr>
            <p:ph idx="5" type="pic"/>
          </p:nvPr>
        </p:nvSpPr>
        <p:spPr>
          <a:xfrm>
            <a:off x="6925331" y="1995686"/>
            <a:ext cx="1895141" cy="2304256"/>
          </a:xfrm>
          <a:prstGeom prst="rect">
            <a:avLst/>
          </a:prstGeom>
          <a:noFill/>
          <a:ln>
            <a:noFill/>
          </a:ln>
        </p:spPr>
      </p:sp>
      <p:sp>
        <p:nvSpPr>
          <p:cNvPr id="181" name="Google Shape;181;p21"/>
          <p:cNvSpPr txBox="1"/>
          <p:nvPr>
            <p:ph idx="6" type="body"/>
          </p:nvPr>
        </p:nvSpPr>
        <p:spPr>
          <a:xfrm>
            <a:off x="323528" y="4371950"/>
            <a:ext cx="1897399" cy="628972"/>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400"/>
              </a:spcBef>
              <a:spcAft>
                <a:spcPts val="0"/>
              </a:spcAft>
              <a:buClr>
                <a:srgbClr val="491E1D"/>
              </a:buClr>
              <a:buSzPts val="2000"/>
              <a:buNone/>
              <a:defRPr sz="2000">
                <a:solidFill>
                  <a:srgbClr val="491E1D"/>
                </a:solidFill>
              </a:defRPr>
            </a:lvl1pPr>
            <a:lvl2pPr indent="-381000" lvl="1" marL="914400" algn="l">
              <a:lnSpc>
                <a:spcPct val="100000"/>
              </a:lnSpc>
              <a:spcBef>
                <a:spcPts val="480"/>
              </a:spcBef>
              <a:spcAft>
                <a:spcPts val="0"/>
              </a:spcAft>
              <a:buClr>
                <a:schemeClr val="dk1"/>
              </a:buClr>
              <a:buSzPts val="2400"/>
              <a:buChar char="–"/>
              <a:defRPr sz="2400"/>
            </a:lvl2pPr>
            <a:lvl3pPr indent="-355600" lvl="2" marL="1371600" algn="l">
              <a:lnSpc>
                <a:spcPct val="100000"/>
              </a:lnSpc>
              <a:spcBef>
                <a:spcPts val="400"/>
              </a:spcBef>
              <a:spcAft>
                <a:spcPts val="0"/>
              </a:spcAft>
              <a:buClr>
                <a:schemeClr val="dk1"/>
              </a:buClr>
              <a:buSzPts val="2000"/>
              <a:buChar char="•"/>
              <a:defRPr sz="2000"/>
            </a:lvl3pPr>
            <a:lvl4pPr indent="-342900" lvl="3" marL="1828800" algn="l">
              <a:lnSpc>
                <a:spcPct val="100000"/>
              </a:lnSpc>
              <a:spcBef>
                <a:spcPts val="360"/>
              </a:spcBef>
              <a:spcAft>
                <a:spcPts val="0"/>
              </a:spcAft>
              <a:buClr>
                <a:schemeClr val="dk1"/>
              </a:buClr>
              <a:buSzPts val="1800"/>
              <a:buChar char="–"/>
              <a:defRPr sz="1800"/>
            </a:lvl4pPr>
            <a:lvl5pPr indent="-342900" lvl="4" marL="2286000" algn="l">
              <a:lnSpc>
                <a:spcPct val="100000"/>
              </a:lnSpc>
              <a:spcBef>
                <a:spcPts val="360"/>
              </a:spcBef>
              <a:spcAft>
                <a:spcPts val="0"/>
              </a:spcAft>
              <a:buClr>
                <a:schemeClr val="dk1"/>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182" name="Google Shape;182;p21"/>
          <p:cNvSpPr txBox="1"/>
          <p:nvPr>
            <p:ph idx="7" type="body"/>
          </p:nvPr>
        </p:nvSpPr>
        <p:spPr>
          <a:xfrm>
            <a:off x="2530585" y="4371950"/>
            <a:ext cx="1897399" cy="628972"/>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400"/>
              </a:spcBef>
              <a:spcAft>
                <a:spcPts val="0"/>
              </a:spcAft>
              <a:buClr>
                <a:srgbClr val="491E1D"/>
              </a:buClr>
              <a:buSzPts val="2000"/>
              <a:buNone/>
              <a:defRPr sz="2000">
                <a:solidFill>
                  <a:srgbClr val="491E1D"/>
                </a:solidFill>
              </a:defRPr>
            </a:lvl1pPr>
            <a:lvl2pPr indent="-381000" lvl="1" marL="914400" algn="l">
              <a:lnSpc>
                <a:spcPct val="100000"/>
              </a:lnSpc>
              <a:spcBef>
                <a:spcPts val="480"/>
              </a:spcBef>
              <a:spcAft>
                <a:spcPts val="0"/>
              </a:spcAft>
              <a:buClr>
                <a:schemeClr val="dk1"/>
              </a:buClr>
              <a:buSzPts val="2400"/>
              <a:buChar char="–"/>
              <a:defRPr sz="2400"/>
            </a:lvl2pPr>
            <a:lvl3pPr indent="-355600" lvl="2" marL="1371600" algn="l">
              <a:lnSpc>
                <a:spcPct val="100000"/>
              </a:lnSpc>
              <a:spcBef>
                <a:spcPts val="400"/>
              </a:spcBef>
              <a:spcAft>
                <a:spcPts val="0"/>
              </a:spcAft>
              <a:buClr>
                <a:schemeClr val="dk1"/>
              </a:buClr>
              <a:buSzPts val="2000"/>
              <a:buChar char="•"/>
              <a:defRPr sz="2000"/>
            </a:lvl3pPr>
            <a:lvl4pPr indent="-342900" lvl="3" marL="1828800" algn="l">
              <a:lnSpc>
                <a:spcPct val="100000"/>
              </a:lnSpc>
              <a:spcBef>
                <a:spcPts val="360"/>
              </a:spcBef>
              <a:spcAft>
                <a:spcPts val="0"/>
              </a:spcAft>
              <a:buClr>
                <a:schemeClr val="dk1"/>
              </a:buClr>
              <a:buSzPts val="1800"/>
              <a:buChar char="–"/>
              <a:defRPr sz="1800"/>
            </a:lvl4pPr>
            <a:lvl5pPr indent="-342900" lvl="4" marL="2286000" algn="l">
              <a:lnSpc>
                <a:spcPct val="100000"/>
              </a:lnSpc>
              <a:spcBef>
                <a:spcPts val="360"/>
              </a:spcBef>
              <a:spcAft>
                <a:spcPts val="0"/>
              </a:spcAft>
              <a:buClr>
                <a:schemeClr val="dk1"/>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183" name="Google Shape;183;p21"/>
          <p:cNvSpPr txBox="1"/>
          <p:nvPr>
            <p:ph idx="8" type="body"/>
          </p:nvPr>
        </p:nvSpPr>
        <p:spPr>
          <a:xfrm>
            <a:off x="4716016" y="4371950"/>
            <a:ext cx="1897399" cy="628972"/>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400"/>
              </a:spcBef>
              <a:spcAft>
                <a:spcPts val="0"/>
              </a:spcAft>
              <a:buClr>
                <a:srgbClr val="491E1D"/>
              </a:buClr>
              <a:buSzPts val="2000"/>
              <a:buNone/>
              <a:defRPr sz="2000">
                <a:solidFill>
                  <a:srgbClr val="491E1D"/>
                </a:solidFill>
              </a:defRPr>
            </a:lvl1pPr>
            <a:lvl2pPr indent="-381000" lvl="1" marL="914400" algn="l">
              <a:lnSpc>
                <a:spcPct val="100000"/>
              </a:lnSpc>
              <a:spcBef>
                <a:spcPts val="480"/>
              </a:spcBef>
              <a:spcAft>
                <a:spcPts val="0"/>
              </a:spcAft>
              <a:buClr>
                <a:schemeClr val="dk1"/>
              </a:buClr>
              <a:buSzPts val="2400"/>
              <a:buChar char="–"/>
              <a:defRPr sz="2400"/>
            </a:lvl2pPr>
            <a:lvl3pPr indent="-355600" lvl="2" marL="1371600" algn="l">
              <a:lnSpc>
                <a:spcPct val="100000"/>
              </a:lnSpc>
              <a:spcBef>
                <a:spcPts val="400"/>
              </a:spcBef>
              <a:spcAft>
                <a:spcPts val="0"/>
              </a:spcAft>
              <a:buClr>
                <a:schemeClr val="dk1"/>
              </a:buClr>
              <a:buSzPts val="2000"/>
              <a:buChar char="•"/>
              <a:defRPr sz="2000"/>
            </a:lvl3pPr>
            <a:lvl4pPr indent="-342900" lvl="3" marL="1828800" algn="l">
              <a:lnSpc>
                <a:spcPct val="100000"/>
              </a:lnSpc>
              <a:spcBef>
                <a:spcPts val="360"/>
              </a:spcBef>
              <a:spcAft>
                <a:spcPts val="0"/>
              </a:spcAft>
              <a:buClr>
                <a:schemeClr val="dk1"/>
              </a:buClr>
              <a:buSzPts val="1800"/>
              <a:buChar char="–"/>
              <a:defRPr sz="1800"/>
            </a:lvl4pPr>
            <a:lvl5pPr indent="-342900" lvl="4" marL="2286000" algn="l">
              <a:lnSpc>
                <a:spcPct val="100000"/>
              </a:lnSpc>
              <a:spcBef>
                <a:spcPts val="360"/>
              </a:spcBef>
              <a:spcAft>
                <a:spcPts val="0"/>
              </a:spcAft>
              <a:buClr>
                <a:schemeClr val="dk1"/>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184" name="Google Shape;184;p21"/>
          <p:cNvSpPr txBox="1"/>
          <p:nvPr>
            <p:ph idx="9" type="body"/>
          </p:nvPr>
        </p:nvSpPr>
        <p:spPr>
          <a:xfrm>
            <a:off x="6948264" y="4371950"/>
            <a:ext cx="1897399" cy="628972"/>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400"/>
              </a:spcBef>
              <a:spcAft>
                <a:spcPts val="0"/>
              </a:spcAft>
              <a:buClr>
                <a:srgbClr val="491E1D"/>
              </a:buClr>
              <a:buSzPts val="2000"/>
              <a:buNone/>
              <a:defRPr sz="2000">
                <a:solidFill>
                  <a:srgbClr val="491E1D"/>
                </a:solidFill>
              </a:defRPr>
            </a:lvl1pPr>
            <a:lvl2pPr indent="-381000" lvl="1" marL="914400" algn="l">
              <a:lnSpc>
                <a:spcPct val="100000"/>
              </a:lnSpc>
              <a:spcBef>
                <a:spcPts val="480"/>
              </a:spcBef>
              <a:spcAft>
                <a:spcPts val="0"/>
              </a:spcAft>
              <a:buClr>
                <a:schemeClr val="dk1"/>
              </a:buClr>
              <a:buSzPts val="2400"/>
              <a:buChar char="–"/>
              <a:defRPr sz="2400"/>
            </a:lvl2pPr>
            <a:lvl3pPr indent="-355600" lvl="2" marL="1371600" algn="l">
              <a:lnSpc>
                <a:spcPct val="100000"/>
              </a:lnSpc>
              <a:spcBef>
                <a:spcPts val="400"/>
              </a:spcBef>
              <a:spcAft>
                <a:spcPts val="0"/>
              </a:spcAft>
              <a:buClr>
                <a:schemeClr val="dk1"/>
              </a:buClr>
              <a:buSzPts val="2000"/>
              <a:buChar char="•"/>
              <a:defRPr sz="2000"/>
            </a:lvl3pPr>
            <a:lvl4pPr indent="-342900" lvl="3" marL="1828800" algn="l">
              <a:lnSpc>
                <a:spcPct val="100000"/>
              </a:lnSpc>
              <a:spcBef>
                <a:spcPts val="360"/>
              </a:spcBef>
              <a:spcAft>
                <a:spcPts val="0"/>
              </a:spcAft>
              <a:buClr>
                <a:schemeClr val="dk1"/>
              </a:buClr>
              <a:buSzPts val="1800"/>
              <a:buChar char="–"/>
              <a:defRPr sz="1800"/>
            </a:lvl4pPr>
            <a:lvl5pPr indent="-342900" lvl="4" marL="2286000" algn="l">
              <a:lnSpc>
                <a:spcPct val="100000"/>
              </a:lnSpc>
              <a:spcBef>
                <a:spcPts val="360"/>
              </a:spcBef>
              <a:spcAft>
                <a:spcPts val="0"/>
              </a:spcAft>
              <a:buClr>
                <a:schemeClr val="dk1"/>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cxnSp>
        <p:nvCxnSpPr>
          <p:cNvPr id="185" name="Google Shape;185;p21"/>
          <p:cNvCxnSpPr/>
          <p:nvPr/>
        </p:nvCxnSpPr>
        <p:spPr>
          <a:xfrm>
            <a:off x="4042413" y="1851670"/>
            <a:ext cx="1080120" cy="0"/>
          </a:xfrm>
          <a:prstGeom prst="straightConnector1">
            <a:avLst/>
          </a:prstGeom>
          <a:noFill/>
          <a:ln cap="flat" cmpd="sng" w="28575">
            <a:solidFill>
              <a:srgbClr val="491E1D"/>
            </a:solidFill>
            <a:prstDash val="solid"/>
            <a:round/>
            <a:headEnd len="sm" w="sm" type="none"/>
            <a:tailEnd len="sm" w="sm" type="none"/>
          </a:ln>
        </p:spPr>
      </p:cxn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Заключний слайд ">
  <p:cSld name="Заключний слайд ">
    <p:spTree>
      <p:nvGrpSpPr>
        <p:cNvPr id="186" name="Shape 186"/>
        <p:cNvGrpSpPr/>
        <p:nvPr/>
      </p:nvGrpSpPr>
      <p:grpSpPr>
        <a:xfrm>
          <a:off x="0" y="0"/>
          <a:ext cx="0" cy="0"/>
          <a:chOff x="0" y="0"/>
          <a:chExt cx="0" cy="0"/>
        </a:xfrm>
      </p:grpSpPr>
      <p:sp>
        <p:nvSpPr>
          <p:cNvPr id="187" name="Google Shape;187;p22"/>
          <p:cNvSpPr txBox="1"/>
          <p:nvPr>
            <p:ph type="title"/>
          </p:nvPr>
        </p:nvSpPr>
        <p:spPr>
          <a:xfrm>
            <a:off x="467544" y="2067694"/>
            <a:ext cx="5364088" cy="1728192"/>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rgbClr val="310A0C"/>
              </a:buClr>
              <a:buSzPts val="4400"/>
              <a:buFont typeface="Philosopher"/>
              <a:buNone/>
              <a:defRPr>
                <a:solidFill>
                  <a:srgbClr val="310A0C"/>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mc:AlternateContent>
    <mc:Choice Requires="p14">
      <p:transition spd="slow" p14:dur="1400">
        <p14:doors dir="vert"/>
      </p:transition>
    </mc:Choice>
    <mc:Fallback>
      <p:transition spd="med">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7"/>
                                        </p:tgtEl>
                                        <p:attrNameLst>
                                          <p:attrName>style.visibility</p:attrName>
                                        </p:attrNameLst>
                                      </p:cBhvr>
                                      <p:to>
                                        <p:strVal val="visible"/>
                                      </p:to>
                                    </p:set>
                                    <p:animEffect filter="fade" transition="in">
                                      <p:cBhvr>
                                        <p:cTn dur="500"/>
                                        <p:tgtEl>
                                          <p:spTgt spid="18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Титульний слайд (варіант2)">
  <p:cSld name="Титульний слайд (варіант2)">
    <p:spTree>
      <p:nvGrpSpPr>
        <p:cNvPr id="16" name="Shape 16"/>
        <p:cNvGrpSpPr/>
        <p:nvPr/>
      </p:nvGrpSpPr>
      <p:grpSpPr>
        <a:xfrm>
          <a:off x="0" y="0"/>
          <a:ext cx="0" cy="0"/>
          <a:chOff x="0" y="0"/>
          <a:chExt cx="0" cy="0"/>
        </a:xfrm>
      </p:grpSpPr>
      <p:sp>
        <p:nvSpPr>
          <p:cNvPr id="17" name="Google Shape;17;p3"/>
          <p:cNvSpPr txBox="1"/>
          <p:nvPr>
            <p:ph idx="1" type="subTitle"/>
          </p:nvPr>
        </p:nvSpPr>
        <p:spPr>
          <a:xfrm>
            <a:off x="467544" y="3579862"/>
            <a:ext cx="4096544" cy="1314450"/>
          </a:xfrm>
          <a:prstGeom prst="rect">
            <a:avLst/>
          </a:prstGeom>
          <a:noFill/>
          <a:ln>
            <a:noFill/>
          </a:ln>
        </p:spPr>
        <p:txBody>
          <a:bodyPr anchorCtr="0" anchor="t" bIns="45700" lIns="91425" spcFirstLastPara="1" rIns="91425" wrap="square" tIns="45700">
            <a:normAutofit/>
          </a:bodyPr>
          <a:lstStyle>
            <a:lvl1pPr lvl="0" algn="l">
              <a:lnSpc>
                <a:spcPct val="100000"/>
              </a:lnSpc>
              <a:spcBef>
                <a:spcPts val="540"/>
              </a:spcBef>
              <a:spcAft>
                <a:spcPts val="0"/>
              </a:spcAft>
              <a:buClr>
                <a:srgbClr val="491E1D"/>
              </a:buClr>
              <a:buSzPts val="2700"/>
              <a:buNone/>
              <a:defRPr sz="2700">
                <a:solidFill>
                  <a:srgbClr val="491E1D"/>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p:txBody>
      </p:sp>
      <p:sp>
        <p:nvSpPr>
          <p:cNvPr id="18" name="Google Shape;18;p3"/>
          <p:cNvSpPr txBox="1"/>
          <p:nvPr>
            <p:ph type="title"/>
          </p:nvPr>
        </p:nvSpPr>
        <p:spPr>
          <a:xfrm>
            <a:off x="31023" y="1923678"/>
            <a:ext cx="5364088" cy="1728192"/>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rgbClr val="310A0C"/>
              </a:buClr>
              <a:buSzPts val="4400"/>
              <a:buFont typeface="Philosopher"/>
              <a:buNone/>
              <a:defRPr>
                <a:solidFill>
                  <a:srgbClr val="310A0C"/>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mc:AlternateContent>
    <mc:Choice Requires="p14">
      <p:transition spd="slow" p14:dur="1400">
        <p14:doors dir="vert"/>
      </p:transition>
    </mc:Choice>
    <mc:Fallback>
      <p:transition spd="med">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
                                        </p:tgtEl>
                                        <p:attrNameLst>
                                          <p:attrName>style.visibility</p:attrName>
                                        </p:attrNameLst>
                                      </p:cBhvr>
                                      <p:to>
                                        <p:strVal val="visible"/>
                                      </p:to>
                                    </p:set>
                                    <p:animEffect filter="fade" transition="in">
                                      <p:cBhvr>
                                        <p:cTn dur="500"/>
                                        <p:tgtEl>
                                          <p:spTgt spid="1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
                                            <p:txEl>
                                              <p:pRg end="0" st="0"/>
                                            </p:txEl>
                                          </p:spTgt>
                                        </p:tgtEl>
                                        <p:attrNameLst>
                                          <p:attrName>style.visibility</p:attrName>
                                        </p:attrNameLst>
                                      </p:cBhvr>
                                      <p:to>
                                        <p:strVal val="visible"/>
                                      </p:to>
                                    </p:set>
                                    <p:animEffect filter="fade" transition="in">
                                      <p:cBhvr>
                                        <p:cTn dur="500"/>
                                        <p:tgtEl>
                                          <p:spTgt spid="17">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
                                            <p:txEl>
                                              <p:pRg end="1" st="1"/>
                                            </p:txEl>
                                          </p:spTgt>
                                        </p:tgtEl>
                                        <p:attrNameLst>
                                          <p:attrName>style.visibility</p:attrName>
                                        </p:attrNameLst>
                                      </p:cBhvr>
                                      <p:to>
                                        <p:strVal val="visible"/>
                                      </p:to>
                                    </p:set>
                                    <p:animEffect filter="fade" transition="in">
                                      <p:cBhvr>
                                        <p:cTn dur="500"/>
                                        <p:tgtEl>
                                          <p:spTgt spid="17">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
                                            <p:txEl>
                                              <p:pRg end="2" st="2"/>
                                            </p:txEl>
                                          </p:spTgt>
                                        </p:tgtEl>
                                        <p:attrNameLst>
                                          <p:attrName>style.visibility</p:attrName>
                                        </p:attrNameLst>
                                      </p:cBhvr>
                                      <p:to>
                                        <p:strVal val="visible"/>
                                      </p:to>
                                    </p:set>
                                    <p:animEffect filter="fade" transition="in">
                                      <p:cBhvr>
                                        <p:cTn dur="500"/>
                                        <p:tgtEl>
                                          <p:spTgt spid="17">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
                                            <p:txEl>
                                              <p:pRg end="3" st="3"/>
                                            </p:txEl>
                                          </p:spTgt>
                                        </p:tgtEl>
                                        <p:attrNameLst>
                                          <p:attrName>style.visibility</p:attrName>
                                        </p:attrNameLst>
                                      </p:cBhvr>
                                      <p:to>
                                        <p:strVal val="visible"/>
                                      </p:to>
                                    </p:set>
                                    <p:animEffect filter="fade" transition="in">
                                      <p:cBhvr>
                                        <p:cTn dur="500"/>
                                        <p:tgtEl>
                                          <p:spTgt spid="17">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
                                            <p:txEl>
                                              <p:pRg end="4" st="4"/>
                                            </p:txEl>
                                          </p:spTgt>
                                        </p:tgtEl>
                                        <p:attrNameLst>
                                          <p:attrName>style.visibility</p:attrName>
                                        </p:attrNameLst>
                                      </p:cBhvr>
                                      <p:to>
                                        <p:strVal val="visible"/>
                                      </p:to>
                                    </p:set>
                                    <p:animEffect filter="fade" transition="in">
                                      <p:cBhvr>
                                        <p:cTn dur="500"/>
                                        <p:tgtEl>
                                          <p:spTgt spid="17">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
                                            <p:txEl>
                                              <p:pRg end="5" st="5"/>
                                            </p:txEl>
                                          </p:spTgt>
                                        </p:tgtEl>
                                        <p:attrNameLst>
                                          <p:attrName>style.visibility</p:attrName>
                                        </p:attrNameLst>
                                      </p:cBhvr>
                                      <p:to>
                                        <p:strVal val="visible"/>
                                      </p:to>
                                    </p:set>
                                    <p:animEffect filter="fade" transition="in">
                                      <p:cBhvr>
                                        <p:cTn dur="500"/>
                                        <p:tgtEl>
                                          <p:spTgt spid="17">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
                                            <p:txEl>
                                              <p:pRg end="6" st="6"/>
                                            </p:txEl>
                                          </p:spTgt>
                                        </p:tgtEl>
                                        <p:attrNameLst>
                                          <p:attrName>style.visibility</p:attrName>
                                        </p:attrNameLst>
                                      </p:cBhvr>
                                      <p:to>
                                        <p:strVal val="visible"/>
                                      </p:to>
                                    </p:set>
                                    <p:animEffect filter="fade" transition="in">
                                      <p:cBhvr>
                                        <p:cTn dur="500"/>
                                        <p:tgtEl>
                                          <p:spTgt spid="17">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
                                            <p:txEl>
                                              <p:pRg end="7" st="7"/>
                                            </p:txEl>
                                          </p:spTgt>
                                        </p:tgtEl>
                                        <p:attrNameLst>
                                          <p:attrName>style.visibility</p:attrName>
                                        </p:attrNameLst>
                                      </p:cBhvr>
                                      <p:to>
                                        <p:strVal val="visible"/>
                                      </p:to>
                                    </p:set>
                                    <p:animEffect filter="fade" transition="in">
                                      <p:cBhvr>
                                        <p:cTn dur="500"/>
                                        <p:tgtEl>
                                          <p:spTgt spid="17">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
                                            <p:txEl>
                                              <p:pRg end="8" st="8"/>
                                            </p:txEl>
                                          </p:spTgt>
                                        </p:tgtEl>
                                        <p:attrNameLst>
                                          <p:attrName>style.visibility</p:attrName>
                                        </p:attrNameLst>
                                      </p:cBhvr>
                                      <p:to>
                                        <p:strVal val="visible"/>
                                      </p:to>
                                    </p:set>
                                    <p:animEffect filter="fade" transition="in">
                                      <p:cBhvr>
                                        <p:cTn dur="500"/>
                                        <p:tgtEl>
                                          <p:spTgt spid="17">
                                            <p:txEl>
                                              <p:pRg end="8" st="8"/>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Зміст">
  <p:cSld name="Зміст">
    <p:spTree>
      <p:nvGrpSpPr>
        <p:cNvPr id="19" name="Shape 19"/>
        <p:cNvGrpSpPr/>
        <p:nvPr/>
      </p:nvGrpSpPr>
      <p:grpSpPr>
        <a:xfrm>
          <a:off x="0" y="0"/>
          <a:ext cx="0" cy="0"/>
          <a:chOff x="0" y="0"/>
          <a:chExt cx="0" cy="0"/>
        </a:xfrm>
      </p:grpSpPr>
      <p:sp>
        <p:nvSpPr>
          <p:cNvPr id="20" name="Google Shape;20;p4"/>
          <p:cNvSpPr/>
          <p:nvPr/>
        </p:nvSpPr>
        <p:spPr>
          <a:xfrm>
            <a:off x="2411760" y="-20538"/>
            <a:ext cx="6700333" cy="5206454"/>
          </a:xfrm>
          <a:custGeom>
            <a:rect b="b" l="l" r="r" t="t"/>
            <a:pathLst>
              <a:path extrusionOk="0" h="5206454" w="6700333">
                <a:moveTo>
                  <a:pt x="2737933" y="5177093"/>
                </a:moveTo>
                <a:lnTo>
                  <a:pt x="0" y="16933"/>
                </a:lnTo>
                <a:lnTo>
                  <a:pt x="3764467" y="0"/>
                </a:lnTo>
                <a:lnTo>
                  <a:pt x="6700333" y="5206454"/>
                </a:lnTo>
                <a:lnTo>
                  <a:pt x="2737933" y="5177093"/>
                </a:lnTo>
                <a:close/>
              </a:path>
            </a:pathLst>
          </a:custGeom>
          <a:solidFill>
            <a:srgbClr val="933D3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Exo 2 Medium"/>
              <a:ea typeface="Exo 2 Medium"/>
              <a:cs typeface="Exo 2 Medium"/>
              <a:sym typeface="Exo 2 Medium"/>
            </a:endParaRPr>
          </a:p>
        </p:txBody>
      </p:sp>
      <p:sp>
        <p:nvSpPr>
          <p:cNvPr id="21" name="Google Shape;21;p4"/>
          <p:cNvSpPr txBox="1"/>
          <p:nvPr>
            <p:ph type="title"/>
          </p:nvPr>
        </p:nvSpPr>
        <p:spPr>
          <a:xfrm>
            <a:off x="6156176" y="195486"/>
            <a:ext cx="2520280" cy="85725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rgbClr val="491012"/>
              </a:buClr>
              <a:buSzPts val="4000"/>
              <a:buFont typeface="Philosopher"/>
              <a:buNone/>
              <a:defRPr sz="4000">
                <a:solidFill>
                  <a:srgbClr val="49101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 name="Google Shape;22;p4"/>
          <p:cNvSpPr/>
          <p:nvPr/>
        </p:nvSpPr>
        <p:spPr>
          <a:xfrm>
            <a:off x="2339752" y="7487"/>
            <a:ext cx="6700333" cy="5206454"/>
          </a:xfrm>
          <a:custGeom>
            <a:rect b="b" l="l" r="r" t="t"/>
            <a:pathLst>
              <a:path extrusionOk="0" h="5206454" w="6700333">
                <a:moveTo>
                  <a:pt x="2737933" y="5177093"/>
                </a:moveTo>
                <a:lnTo>
                  <a:pt x="0" y="16933"/>
                </a:lnTo>
                <a:lnTo>
                  <a:pt x="3764467" y="0"/>
                </a:lnTo>
                <a:lnTo>
                  <a:pt x="6700333" y="5206454"/>
                </a:lnTo>
                <a:lnTo>
                  <a:pt x="2737933" y="5177093"/>
                </a:lnTo>
                <a:close/>
              </a:path>
            </a:pathLst>
          </a:custGeom>
          <a:solidFill>
            <a:srgbClr val="CA7E7C">
              <a:alpha val="71764"/>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Exo 2 Medium"/>
              <a:ea typeface="Exo 2 Medium"/>
              <a:cs typeface="Exo 2 Medium"/>
              <a:sym typeface="Exo 2 Medium"/>
            </a:endParaRPr>
          </a:p>
        </p:txBody>
      </p:sp>
      <p:sp>
        <p:nvSpPr>
          <p:cNvPr id="23" name="Google Shape;23;p4"/>
          <p:cNvSpPr/>
          <p:nvPr>
            <p:ph idx="2" type="pic"/>
          </p:nvPr>
        </p:nvSpPr>
        <p:spPr>
          <a:xfrm>
            <a:off x="-24343" y="-1"/>
            <a:ext cx="4935359" cy="5178285"/>
          </a:xfrm>
          <a:prstGeom prst="rect">
            <a:avLst/>
          </a:prstGeom>
          <a:noFill/>
          <a:ln>
            <a:noFill/>
          </a:ln>
        </p:spPr>
      </p:sp>
      <p:sp>
        <p:nvSpPr>
          <p:cNvPr id="24" name="Google Shape;24;p4"/>
          <p:cNvSpPr txBox="1"/>
          <p:nvPr/>
        </p:nvSpPr>
        <p:spPr>
          <a:xfrm>
            <a:off x="-35748" y="4013612"/>
            <a:ext cx="4427984" cy="1200329"/>
          </a:xfrm>
          <a:prstGeom prst="rect">
            <a:avLst/>
          </a:prstGeom>
          <a:noFill/>
          <a:ln>
            <a:noFill/>
          </a:ln>
        </p:spPr>
        <p:txBody>
          <a:bodyPr anchorCtr="0" anchor="t" bIns="45700" lIns="91425" spcFirstLastPara="1" rIns="91425" wrap="square" tIns="45700">
            <a:spAutoFit/>
          </a:bodyPr>
          <a:lstStyle/>
          <a:p>
            <a:pPr indent="0" lvl="1" marL="457200" marR="0" rtl="0" algn="l">
              <a:lnSpc>
                <a:spcPct val="100000"/>
              </a:lnSpc>
              <a:spcBef>
                <a:spcPts val="0"/>
              </a:spcBef>
              <a:spcAft>
                <a:spcPts val="0"/>
              </a:spcAft>
              <a:buClr>
                <a:srgbClr val="000000"/>
              </a:buClr>
              <a:buSzPts val="1000"/>
              <a:buFont typeface="Arial"/>
              <a:buNone/>
            </a:pPr>
            <a:r>
              <a:rPr b="0" i="0" lang="ru-RU" sz="1000" u="none" cap="none" strike="noStrike">
                <a:solidFill>
                  <a:srgbClr val="000000"/>
                </a:solidFill>
                <a:latin typeface="Exo 2 Medium"/>
                <a:ea typeface="Exo 2 Medium"/>
                <a:cs typeface="Exo 2 Medium"/>
                <a:sym typeface="Exo 2 Medium"/>
              </a:rPr>
              <a:t>*Як зробити завантажити зображення за форматом фігури? </a:t>
            </a:r>
            <a:endParaRPr b="0" i="0" sz="1400" u="none" cap="none" strike="noStrike">
              <a:solidFill>
                <a:srgbClr val="000000"/>
              </a:solidFill>
              <a:latin typeface="Arial"/>
              <a:ea typeface="Arial"/>
              <a:cs typeface="Arial"/>
              <a:sym typeface="Arial"/>
            </a:endParaRPr>
          </a:p>
          <a:p>
            <a:pPr indent="-342900" lvl="1" marL="800100" marR="0" rtl="0" algn="l">
              <a:lnSpc>
                <a:spcPct val="100000"/>
              </a:lnSpc>
              <a:spcBef>
                <a:spcPts val="0"/>
              </a:spcBef>
              <a:spcAft>
                <a:spcPts val="0"/>
              </a:spcAft>
              <a:buClr>
                <a:srgbClr val="000000"/>
              </a:buClr>
              <a:buSzPts val="1000"/>
              <a:buFont typeface="Exo 2 Medium"/>
              <a:buAutoNum type="arabicPeriod"/>
            </a:pPr>
            <a:r>
              <a:rPr b="0" i="0" lang="ru-RU" sz="1000" u="none" cap="none" strike="noStrike">
                <a:solidFill>
                  <a:srgbClr val="000000"/>
                </a:solidFill>
                <a:latin typeface="Exo 2 Medium"/>
                <a:ea typeface="Exo 2 Medium"/>
                <a:cs typeface="Exo 2 Medium"/>
                <a:sym typeface="Exo 2 Medium"/>
              </a:rPr>
              <a:t>Виділити фігуру, натиснувши на напис «зображення»</a:t>
            </a:r>
            <a:endParaRPr b="0" i="0" sz="1400" u="none" cap="none" strike="noStrike">
              <a:solidFill>
                <a:srgbClr val="000000"/>
              </a:solidFill>
              <a:latin typeface="Arial"/>
              <a:ea typeface="Arial"/>
              <a:cs typeface="Arial"/>
              <a:sym typeface="Arial"/>
            </a:endParaRPr>
          </a:p>
          <a:p>
            <a:pPr indent="-342900" lvl="1" marL="800100" marR="0" rtl="0" algn="l">
              <a:lnSpc>
                <a:spcPct val="100000"/>
              </a:lnSpc>
              <a:spcBef>
                <a:spcPts val="0"/>
              </a:spcBef>
              <a:spcAft>
                <a:spcPts val="0"/>
              </a:spcAft>
              <a:buClr>
                <a:srgbClr val="000000"/>
              </a:buClr>
              <a:buSzPts val="1000"/>
              <a:buFont typeface="Exo 2 Medium"/>
              <a:buAutoNum type="arabicPeriod"/>
            </a:pPr>
            <a:r>
              <a:rPr b="0" i="0" lang="ru-RU" sz="1000" u="none" cap="none" strike="noStrike">
                <a:solidFill>
                  <a:srgbClr val="000000"/>
                </a:solidFill>
                <a:latin typeface="Exo 2 Medium"/>
                <a:ea typeface="Exo 2 Medium"/>
                <a:cs typeface="Exo 2 Medium"/>
                <a:sym typeface="Exo 2 Medium"/>
              </a:rPr>
              <a:t>Натиснути вкладку «Формат»</a:t>
            </a:r>
            <a:endParaRPr b="0" i="0" sz="1400" u="none" cap="none" strike="noStrike">
              <a:solidFill>
                <a:srgbClr val="000000"/>
              </a:solidFill>
              <a:latin typeface="Arial"/>
              <a:ea typeface="Arial"/>
              <a:cs typeface="Arial"/>
              <a:sym typeface="Arial"/>
            </a:endParaRPr>
          </a:p>
          <a:p>
            <a:pPr indent="-342900" lvl="1" marL="800100" marR="0" rtl="0" algn="l">
              <a:lnSpc>
                <a:spcPct val="100000"/>
              </a:lnSpc>
              <a:spcBef>
                <a:spcPts val="0"/>
              </a:spcBef>
              <a:spcAft>
                <a:spcPts val="0"/>
              </a:spcAft>
              <a:buClr>
                <a:srgbClr val="000000"/>
              </a:buClr>
              <a:buSzPts val="1000"/>
              <a:buFont typeface="Exo 2 Medium"/>
              <a:buAutoNum type="arabicPeriod"/>
            </a:pPr>
            <a:r>
              <a:rPr b="0" i="0" lang="ru-RU" sz="1000" u="none" cap="none" strike="noStrike">
                <a:solidFill>
                  <a:srgbClr val="000000"/>
                </a:solidFill>
                <a:latin typeface="Exo 2 Medium"/>
                <a:ea typeface="Exo 2 Medium"/>
                <a:cs typeface="Exo 2 Medium"/>
                <a:sym typeface="Exo 2 Medium"/>
              </a:rPr>
              <a:t>Обрати функцію «Залити фігуру»</a:t>
            </a:r>
            <a:endParaRPr b="0" i="0" sz="1400" u="none" cap="none" strike="noStrike">
              <a:solidFill>
                <a:srgbClr val="000000"/>
              </a:solidFill>
              <a:latin typeface="Arial"/>
              <a:ea typeface="Arial"/>
              <a:cs typeface="Arial"/>
              <a:sym typeface="Arial"/>
            </a:endParaRPr>
          </a:p>
          <a:p>
            <a:pPr indent="-342900" lvl="1" marL="800100" marR="0" rtl="0" algn="l">
              <a:lnSpc>
                <a:spcPct val="100000"/>
              </a:lnSpc>
              <a:spcBef>
                <a:spcPts val="0"/>
              </a:spcBef>
              <a:spcAft>
                <a:spcPts val="0"/>
              </a:spcAft>
              <a:buClr>
                <a:srgbClr val="000000"/>
              </a:buClr>
              <a:buSzPts val="1000"/>
              <a:buFont typeface="Exo 2 Medium"/>
              <a:buAutoNum type="arabicPeriod"/>
            </a:pPr>
            <a:r>
              <a:rPr b="0" i="0" lang="ru-RU" sz="1000" u="none" cap="none" strike="noStrike">
                <a:solidFill>
                  <a:srgbClr val="000000"/>
                </a:solidFill>
                <a:latin typeface="Exo 2 Medium"/>
                <a:ea typeface="Exo 2 Medium"/>
                <a:cs typeface="Exo 2 Medium"/>
                <a:sym typeface="Exo 2 Medium"/>
              </a:rPr>
              <a:t>Серед опцій вибрати «Малюнок»</a:t>
            </a:r>
            <a:endParaRPr b="0" i="0" sz="1400" u="none" cap="none" strike="noStrike">
              <a:solidFill>
                <a:srgbClr val="000000"/>
              </a:solidFill>
              <a:latin typeface="Arial"/>
              <a:ea typeface="Arial"/>
              <a:cs typeface="Arial"/>
              <a:sym typeface="Arial"/>
            </a:endParaRPr>
          </a:p>
          <a:p>
            <a:pPr indent="-342900" lvl="1" marL="800100" marR="0" rtl="0" algn="l">
              <a:lnSpc>
                <a:spcPct val="100000"/>
              </a:lnSpc>
              <a:spcBef>
                <a:spcPts val="0"/>
              </a:spcBef>
              <a:spcAft>
                <a:spcPts val="0"/>
              </a:spcAft>
              <a:buClr>
                <a:srgbClr val="000000"/>
              </a:buClr>
              <a:buSzPts val="1000"/>
              <a:buFont typeface="Exo 2 Medium"/>
              <a:buAutoNum type="arabicPeriod"/>
            </a:pPr>
            <a:r>
              <a:rPr b="0" i="0" lang="ru-RU" sz="1000" u="none" cap="none" strike="noStrike">
                <a:solidFill>
                  <a:srgbClr val="000000"/>
                </a:solidFill>
                <a:latin typeface="Exo 2 Medium"/>
                <a:ea typeface="Exo 2 Medium"/>
                <a:cs typeface="Exo 2 Medium"/>
                <a:sym typeface="Exo 2 Medium"/>
              </a:rPr>
              <a:t>Завантажити зображення з папки</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Exo 2 Medium"/>
              <a:ea typeface="Exo 2 Medium"/>
              <a:cs typeface="Exo 2 Medium"/>
              <a:sym typeface="Exo 2 Medium"/>
            </a:endParaRPr>
          </a:p>
        </p:txBody>
      </p:sp>
      <p:sp>
        <p:nvSpPr>
          <p:cNvPr id="25" name="Google Shape;25;p4"/>
          <p:cNvSpPr txBox="1"/>
          <p:nvPr>
            <p:ph idx="1" type="body"/>
          </p:nvPr>
        </p:nvSpPr>
        <p:spPr>
          <a:xfrm>
            <a:off x="3059832" y="843558"/>
            <a:ext cx="3008313" cy="504056"/>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400"/>
              </a:spcBef>
              <a:spcAft>
                <a:spcPts val="0"/>
              </a:spcAft>
              <a:buClr>
                <a:srgbClr val="F8EBE7"/>
              </a:buClr>
              <a:buSzPts val="2000"/>
              <a:buNone/>
              <a:defRPr sz="2000">
                <a:solidFill>
                  <a:srgbClr val="F8EBE7"/>
                </a:solidFill>
              </a:defRPr>
            </a:lvl1pPr>
            <a:lvl2pPr indent="-228600" lvl="1" marL="914400" algn="l">
              <a:lnSpc>
                <a:spcPct val="100000"/>
              </a:lnSpc>
              <a:spcBef>
                <a:spcPts val="240"/>
              </a:spcBef>
              <a:spcAft>
                <a:spcPts val="0"/>
              </a:spcAft>
              <a:buClr>
                <a:schemeClr val="dk1"/>
              </a:buClr>
              <a:buSzPts val="1200"/>
              <a:buNone/>
              <a:defRPr sz="1200"/>
            </a:lvl2pPr>
            <a:lvl3pPr indent="-228600" lvl="2" marL="1371600" algn="l">
              <a:lnSpc>
                <a:spcPct val="100000"/>
              </a:lnSpc>
              <a:spcBef>
                <a:spcPts val="200"/>
              </a:spcBef>
              <a:spcAft>
                <a:spcPts val="0"/>
              </a:spcAft>
              <a:buClr>
                <a:schemeClr val="dk1"/>
              </a:buClr>
              <a:buSzPts val="1000"/>
              <a:buNone/>
              <a:defRPr sz="1000"/>
            </a:lvl3pPr>
            <a:lvl4pPr indent="-228600" lvl="3" marL="1828800" algn="l">
              <a:lnSpc>
                <a:spcPct val="100000"/>
              </a:lnSpc>
              <a:spcBef>
                <a:spcPts val="180"/>
              </a:spcBef>
              <a:spcAft>
                <a:spcPts val="0"/>
              </a:spcAft>
              <a:buClr>
                <a:schemeClr val="dk1"/>
              </a:buClr>
              <a:buSzPts val="900"/>
              <a:buNone/>
              <a:defRPr sz="900"/>
            </a:lvl4pPr>
            <a:lvl5pPr indent="-228600" lvl="4" marL="2286000" algn="l">
              <a:lnSpc>
                <a:spcPct val="100000"/>
              </a:lnSpc>
              <a:spcBef>
                <a:spcPts val="180"/>
              </a:spcBef>
              <a:spcAft>
                <a:spcPts val="0"/>
              </a:spcAft>
              <a:buClr>
                <a:schemeClr val="dk1"/>
              </a:buClr>
              <a:buSzPts val="900"/>
              <a:buNone/>
              <a:defRPr sz="900"/>
            </a:lvl5pPr>
            <a:lvl6pPr indent="-228600" lvl="5" marL="2743200" algn="l">
              <a:lnSpc>
                <a:spcPct val="100000"/>
              </a:lnSpc>
              <a:spcBef>
                <a:spcPts val="180"/>
              </a:spcBef>
              <a:spcAft>
                <a:spcPts val="0"/>
              </a:spcAft>
              <a:buClr>
                <a:schemeClr val="dk1"/>
              </a:buClr>
              <a:buSzPts val="900"/>
              <a:buNone/>
              <a:defRPr sz="900"/>
            </a:lvl6pPr>
            <a:lvl7pPr indent="-228600" lvl="6" marL="3200400" algn="l">
              <a:lnSpc>
                <a:spcPct val="100000"/>
              </a:lnSpc>
              <a:spcBef>
                <a:spcPts val="180"/>
              </a:spcBef>
              <a:spcAft>
                <a:spcPts val="0"/>
              </a:spcAft>
              <a:buClr>
                <a:schemeClr val="dk1"/>
              </a:buClr>
              <a:buSzPts val="900"/>
              <a:buNone/>
              <a:defRPr sz="900"/>
            </a:lvl7pPr>
            <a:lvl8pPr indent="-228600" lvl="7" marL="3657600" algn="l">
              <a:lnSpc>
                <a:spcPct val="100000"/>
              </a:lnSpc>
              <a:spcBef>
                <a:spcPts val="180"/>
              </a:spcBef>
              <a:spcAft>
                <a:spcPts val="0"/>
              </a:spcAft>
              <a:buClr>
                <a:schemeClr val="dk1"/>
              </a:buClr>
              <a:buSzPts val="900"/>
              <a:buNone/>
              <a:defRPr sz="900"/>
            </a:lvl8pPr>
            <a:lvl9pPr indent="-228600" lvl="8" marL="4114800" algn="l">
              <a:lnSpc>
                <a:spcPct val="100000"/>
              </a:lnSpc>
              <a:spcBef>
                <a:spcPts val="180"/>
              </a:spcBef>
              <a:spcAft>
                <a:spcPts val="0"/>
              </a:spcAft>
              <a:buClr>
                <a:schemeClr val="dk1"/>
              </a:buClr>
              <a:buSzPts val="900"/>
              <a:buNone/>
              <a:defRPr sz="900"/>
            </a:lvl9pPr>
          </a:lstStyle>
          <a:p/>
        </p:txBody>
      </p:sp>
      <p:sp>
        <p:nvSpPr>
          <p:cNvPr id="26" name="Google Shape;26;p4"/>
          <p:cNvSpPr txBox="1"/>
          <p:nvPr>
            <p:ph idx="3" type="body"/>
          </p:nvPr>
        </p:nvSpPr>
        <p:spPr>
          <a:xfrm>
            <a:off x="3635896" y="1635646"/>
            <a:ext cx="3008313" cy="504056"/>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400"/>
              </a:spcBef>
              <a:spcAft>
                <a:spcPts val="0"/>
              </a:spcAft>
              <a:buClr>
                <a:srgbClr val="F8EBE7"/>
              </a:buClr>
              <a:buSzPts val="2000"/>
              <a:buNone/>
              <a:defRPr sz="2000">
                <a:solidFill>
                  <a:srgbClr val="F8EBE7"/>
                </a:solidFill>
              </a:defRPr>
            </a:lvl1pPr>
            <a:lvl2pPr indent="-228600" lvl="1" marL="914400" algn="l">
              <a:lnSpc>
                <a:spcPct val="100000"/>
              </a:lnSpc>
              <a:spcBef>
                <a:spcPts val="240"/>
              </a:spcBef>
              <a:spcAft>
                <a:spcPts val="0"/>
              </a:spcAft>
              <a:buClr>
                <a:schemeClr val="dk1"/>
              </a:buClr>
              <a:buSzPts val="1200"/>
              <a:buNone/>
              <a:defRPr sz="1200"/>
            </a:lvl2pPr>
            <a:lvl3pPr indent="-228600" lvl="2" marL="1371600" algn="l">
              <a:lnSpc>
                <a:spcPct val="100000"/>
              </a:lnSpc>
              <a:spcBef>
                <a:spcPts val="200"/>
              </a:spcBef>
              <a:spcAft>
                <a:spcPts val="0"/>
              </a:spcAft>
              <a:buClr>
                <a:schemeClr val="dk1"/>
              </a:buClr>
              <a:buSzPts val="1000"/>
              <a:buNone/>
              <a:defRPr sz="1000"/>
            </a:lvl3pPr>
            <a:lvl4pPr indent="-228600" lvl="3" marL="1828800" algn="l">
              <a:lnSpc>
                <a:spcPct val="100000"/>
              </a:lnSpc>
              <a:spcBef>
                <a:spcPts val="180"/>
              </a:spcBef>
              <a:spcAft>
                <a:spcPts val="0"/>
              </a:spcAft>
              <a:buClr>
                <a:schemeClr val="dk1"/>
              </a:buClr>
              <a:buSzPts val="900"/>
              <a:buNone/>
              <a:defRPr sz="900"/>
            </a:lvl4pPr>
            <a:lvl5pPr indent="-228600" lvl="4" marL="2286000" algn="l">
              <a:lnSpc>
                <a:spcPct val="100000"/>
              </a:lnSpc>
              <a:spcBef>
                <a:spcPts val="180"/>
              </a:spcBef>
              <a:spcAft>
                <a:spcPts val="0"/>
              </a:spcAft>
              <a:buClr>
                <a:schemeClr val="dk1"/>
              </a:buClr>
              <a:buSzPts val="900"/>
              <a:buNone/>
              <a:defRPr sz="900"/>
            </a:lvl5pPr>
            <a:lvl6pPr indent="-228600" lvl="5" marL="2743200" algn="l">
              <a:lnSpc>
                <a:spcPct val="100000"/>
              </a:lnSpc>
              <a:spcBef>
                <a:spcPts val="180"/>
              </a:spcBef>
              <a:spcAft>
                <a:spcPts val="0"/>
              </a:spcAft>
              <a:buClr>
                <a:schemeClr val="dk1"/>
              </a:buClr>
              <a:buSzPts val="900"/>
              <a:buNone/>
              <a:defRPr sz="900"/>
            </a:lvl6pPr>
            <a:lvl7pPr indent="-228600" lvl="6" marL="3200400" algn="l">
              <a:lnSpc>
                <a:spcPct val="100000"/>
              </a:lnSpc>
              <a:spcBef>
                <a:spcPts val="180"/>
              </a:spcBef>
              <a:spcAft>
                <a:spcPts val="0"/>
              </a:spcAft>
              <a:buClr>
                <a:schemeClr val="dk1"/>
              </a:buClr>
              <a:buSzPts val="900"/>
              <a:buNone/>
              <a:defRPr sz="900"/>
            </a:lvl7pPr>
            <a:lvl8pPr indent="-228600" lvl="7" marL="3657600" algn="l">
              <a:lnSpc>
                <a:spcPct val="100000"/>
              </a:lnSpc>
              <a:spcBef>
                <a:spcPts val="180"/>
              </a:spcBef>
              <a:spcAft>
                <a:spcPts val="0"/>
              </a:spcAft>
              <a:buClr>
                <a:schemeClr val="dk1"/>
              </a:buClr>
              <a:buSzPts val="900"/>
              <a:buNone/>
              <a:defRPr sz="900"/>
            </a:lvl8pPr>
            <a:lvl9pPr indent="-228600" lvl="8" marL="4114800" algn="l">
              <a:lnSpc>
                <a:spcPct val="100000"/>
              </a:lnSpc>
              <a:spcBef>
                <a:spcPts val="180"/>
              </a:spcBef>
              <a:spcAft>
                <a:spcPts val="0"/>
              </a:spcAft>
              <a:buClr>
                <a:schemeClr val="dk1"/>
              </a:buClr>
              <a:buSzPts val="900"/>
              <a:buNone/>
              <a:defRPr sz="900"/>
            </a:lvl9pPr>
          </a:lstStyle>
          <a:p/>
        </p:txBody>
      </p:sp>
      <p:sp>
        <p:nvSpPr>
          <p:cNvPr id="27" name="Google Shape;27;p4"/>
          <p:cNvSpPr txBox="1"/>
          <p:nvPr>
            <p:ph idx="4" type="body"/>
          </p:nvPr>
        </p:nvSpPr>
        <p:spPr>
          <a:xfrm>
            <a:off x="4139952" y="2427734"/>
            <a:ext cx="3008313" cy="504056"/>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400"/>
              </a:spcBef>
              <a:spcAft>
                <a:spcPts val="0"/>
              </a:spcAft>
              <a:buClr>
                <a:srgbClr val="F8EBE7"/>
              </a:buClr>
              <a:buSzPts val="2000"/>
              <a:buNone/>
              <a:defRPr sz="2000">
                <a:solidFill>
                  <a:srgbClr val="F8EBE7"/>
                </a:solidFill>
              </a:defRPr>
            </a:lvl1pPr>
            <a:lvl2pPr indent="-228600" lvl="1" marL="914400" algn="l">
              <a:lnSpc>
                <a:spcPct val="100000"/>
              </a:lnSpc>
              <a:spcBef>
                <a:spcPts val="240"/>
              </a:spcBef>
              <a:spcAft>
                <a:spcPts val="0"/>
              </a:spcAft>
              <a:buClr>
                <a:schemeClr val="dk1"/>
              </a:buClr>
              <a:buSzPts val="1200"/>
              <a:buNone/>
              <a:defRPr sz="1200"/>
            </a:lvl2pPr>
            <a:lvl3pPr indent="-228600" lvl="2" marL="1371600" algn="l">
              <a:lnSpc>
                <a:spcPct val="100000"/>
              </a:lnSpc>
              <a:spcBef>
                <a:spcPts val="200"/>
              </a:spcBef>
              <a:spcAft>
                <a:spcPts val="0"/>
              </a:spcAft>
              <a:buClr>
                <a:schemeClr val="dk1"/>
              </a:buClr>
              <a:buSzPts val="1000"/>
              <a:buNone/>
              <a:defRPr sz="1000"/>
            </a:lvl3pPr>
            <a:lvl4pPr indent="-228600" lvl="3" marL="1828800" algn="l">
              <a:lnSpc>
                <a:spcPct val="100000"/>
              </a:lnSpc>
              <a:spcBef>
                <a:spcPts val="180"/>
              </a:spcBef>
              <a:spcAft>
                <a:spcPts val="0"/>
              </a:spcAft>
              <a:buClr>
                <a:schemeClr val="dk1"/>
              </a:buClr>
              <a:buSzPts val="900"/>
              <a:buNone/>
              <a:defRPr sz="900"/>
            </a:lvl4pPr>
            <a:lvl5pPr indent="-228600" lvl="4" marL="2286000" algn="l">
              <a:lnSpc>
                <a:spcPct val="100000"/>
              </a:lnSpc>
              <a:spcBef>
                <a:spcPts val="180"/>
              </a:spcBef>
              <a:spcAft>
                <a:spcPts val="0"/>
              </a:spcAft>
              <a:buClr>
                <a:schemeClr val="dk1"/>
              </a:buClr>
              <a:buSzPts val="900"/>
              <a:buNone/>
              <a:defRPr sz="900"/>
            </a:lvl5pPr>
            <a:lvl6pPr indent="-228600" lvl="5" marL="2743200" algn="l">
              <a:lnSpc>
                <a:spcPct val="100000"/>
              </a:lnSpc>
              <a:spcBef>
                <a:spcPts val="180"/>
              </a:spcBef>
              <a:spcAft>
                <a:spcPts val="0"/>
              </a:spcAft>
              <a:buClr>
                <a:schemeClr val="dk1"/>
              </a:buClr>
              <a:buSzPts val="900"/>
              <a:buNone/>
              <a:defRPr sz="900"/>
            </a:lvl6pPr>
            <a:lvl7pPr indent="-228600" lvl="6" marL="3200400" algn="l">
              <a:lnSpc>
                <a:spcPct val="100000"/>
              </a:lnSpc>
              <a:spcBef>
                <a:spcPts val="180"/>
              </a:spcBef>
              <a:spcAft>
                <a:spcPts val="0"/>
              </a:spcAft>
              <a:buClr>
                <a:schemeClr val="dk1"/>
              </a:buClr>
              <a:buSzPts val="900"/>
              <a:buNone/>
              <a:defRPr sz="900"/>
            </a:lvl7pPr>
            <a:lvl8pPr indent="-228600" lvl="7" marL="3657600" algn="l">
              <a:lnSpc>
                <a:spcPct val="100000"/>
              </a:lnSpc>
              <a:spcBef>
                <a:spcPts val="180"/>
              </a:spcBef>
              <a:spcAft>
                <a:spcPts val="0"/>
              </a:spcAft>
              <a:buClr>
                <a:schemeClr val="dk1"/>
              </a:buClr>
              <a:buSzPts val="900"/>
              <a:buNone/>
              <a:defRPr sz="900"/>
            </a:lvl8pPr>
            <a:lvl9pPr indent="-228600" lvl="8" marL="4114800" algn="l">
              <a:lnSpc>
                <a:spcPct val="100000"/>
              </a:lnSpc>
              <a:spcBef>
                <a:spcPts val="180"/>
              </a:spcBef>
              <a:spcAft>
                <a:spcPts val="0"/>
              </a:spcAft>
              <a:buClr>
                <a:schemeClr val="dk1"/>
              </a:buClr>
              <a:buSzPts val="900"/>
              <a:buNone/>
              <a:defRPr sz="900"/>
            </a:lvl9pPr>
          </a:lstStyle>
          <a:p/>
        </p:txBody>
      </p:sp>
      <p:sp>
        <p:nvSpPr>
          <p:cNvPr id="28" name="Google Shape;28;p4"/>
          <p:cNvSpPr txBox="1"/>
          <p:nvPr>
            <p:ph idx="5" type="body"/>
          </p:nvPr>
        </p:nvSpPr>
        <p:spPr>
          <a:xfrm>
            <a:off x="4644008" y="3219822"/>
            <a:ext cx="3008313" cy="504056"/>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400"/>
              </a:spcBef>
              <a:spcAft>
                <a:spcPts val="0"/>
              </a:spcAft>
              <a:buClr>
                <a:srgbClr val="F8EBE7"/>
              </a:buClr>
              <a:buSzPts val="2000"/>
              <a:buNone/>
              <a:defRPr sz="2000">
                <a:solidFill>
                  <a:srgbClr val="F8EBE7"/>
                </a:solidFill>
              </a:defRPr>
            </a:lvl1pPr>
            <a:lvl2pPr indent="-228600" lvl="1" marL="914400" algn="l">
              <a:lnSpc>
                <a:spcPct val="100000"/>
              </a:lnSpc>
              <a:spcBef>
                <a:spcPts val="240"/>
              </a:spcBef>
              <a:spcAft>
                <a:spcPts val="0"/>
              </a:spcAft>
              <a:buClr>
                <a:schemeClr val="dk1"/>
              </a:buClr>
              <a:buSzPts val="1200"/>
              <a:buNone/>
              <a:defRPr sz="1200"/>
            </a:lvl2pPr>
            <a:lvl3pPr indent="-228600" lvl="2" marL="1371600" algn="l">
              <a:lnSpc>
                <a:spcPct val="100000"/>
              </a:lnSpc>
              <a:spcBef>
                <a:spcPts val="200"/>
              </a:spcBef>
              <a:spcAft>
                <a:spcPts val="0"/>
              </a:spcAft>
              <a:buClr>
                <a:schemeClr val="dk1"/>
              </a:buClr>
              <a:buSzPts val="1000"/>
              <a:buNone/>
              <a:defRPr sz="1000"/>
            </a:lvl3pPr>
            <a:lvl4pPr indent="-228600" lvl="3" marL="1828800" algn="l">
              <a:lnSpc>
                <a:spcPct val="100000"/>
              </a:lnSpc>
              <a:spcBef>
                <a:spcPts val="180"/>
              </a:spcBef>
              <a:spcAft>
                <a:spcPts val="0"/>
              </a:spcAft>
              <a:buClr>
                <a:schemeClr val="dk1"/>
              </a:buClr>
              <a:buSzPts val="900"/>
              <a:buNone/>
              <a:defRPr sz="900"/>
            </a:lvl4pPr>
            <a:lvl5pPr indent="-228600" lvl="4" marL="2286000" algn="l">
              <a:lnSpc>
                <a:spcPct val="100000"/>
              </a:lnSpc>
              <a:spcBef>
                <a:spcPts val="180"/>
              </a:spcBef>
              <a:spcAft>
                <a:spcPts val="0"/>
              </a:spcAft>
              <a:buClr>
                <a:schemeClr val="dk1"/>
              </a:buClr>
              <a:buSzPts val="900"/>
              <a:buNone/>
              <a:defRPr sz="900"/>
            </a:lvl5pPr>
            <a:lvl6pPr indent="-228600" lvl="5" marL="2743200" algn="l">
              <a:lnSpc>
                <a:spcPct val="100000"/>
              </a:lnSpc>
              <a:spcBef>
                <a:spcPts val="180"/>
              </a:spcBef>
              <a:spcAft>
                <a:spcPts val="0"/>
              </a:spcAft>
              <a:buClr>
                <a:schemeClr val="dk1"/>
              </a:buClr>
              <a:buSzPts val="900"/>
              <a:buNone/>
              <a:defRPr sz="900"/>
            </a:lvl6pPr>
            <a:lvl7pPr indent="-228600" lvl="6" marL="3200400" algn="l">
              <a:lnSpc>
                <a:spcPct val="100000"/>
              </a:lnSpc>
              <a:spcBef>
                <a:spcPts val="180"/>
              </a:spcBef>
              <a:spcAft>
                <a:spcPts val="0"/>
              </a:spcAft>
              <a:buClr>
                <a:schemeClr val="dk1"/>
              </a:buClr>
              <a:buSzPts val="900"/>
              <a:buNone/>
              <a:defRPr sz="900"/>
            </a:lvl7pPr>
            <a:lvl8pPr indent="-228600" lvl="7" marL="3657600" algn="l">
              <a:lnSpc>
                <a:spcPct val="100000"/>
              </a:lnSpc>
              <a:spcBef>
                <a:spcPts val="180"/>
              </a:spcBef>
              <a:spcAft>
                <a:spcPts val="0"/>
              </a:spcAft>
              <a:buClr>
                <a:schemeClr val="dk1"/>
              </a:buClr>
              <a:buSzPts val="900"/>
              <a:buNone/>
              <a:defRPr sz="900"/>
            </a:lvl8pPr>
            <a:lvl9pPr indent="-228600" lvl="8" marL="4114800" algn="l">
              <a:lnSpc>
                <a:spcPct val="100000"/>
              </a:lnSpc>
              <a:spcBef>
                <a:spcPts val="180"/>
              </a:spcBef>
              <a:spcAft>
                <a:spcPts val="0"/>
              </a:spcAft>
              <a:buClr>
                <a:schemeClr val="dk1"/>
              </a:buClr>
              <a:buSzPts val="900"/>
              <a:buNone/>
              <a:defRPr sz="900"/>
            </a:lvl9pPr>
          </a:lstStyle>
          <a:p/>
        </p:txBody>
      </p:sp>
      <p:sp>
        <p:nvSpPr>
          <p:cNvPr id="29" name="Google Shape;29;p4"/>
          <p:cNvSpPr txBox="1"/>
          <p:nvPr>
            <p:ph idx="6" type="body"/>
          </p:nvPr>
        </p:nvSpPr>
        <p:spPr>
          <a:xfrm>
            <a:off x="5076056" y="4013612"/>
            <a:ext cx="3008313" cy="504056"/>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400"/>
              </a:spcBef>
              <a:spcAft>
                <a:spcPts val="0"/>
              </a:spcAft>
              <a:buClr>
                <a:srgbClr val="F8EBE7"/>
              </a:buClr>
              <a:buSzPts val="2000"/>
              <a:buNone/>
              <a:defRPr sz="2000">
                <a:solidFill>
                  <a:srgbClr val="F8EBE7"/>
                </a:solidFill>
              </a:defRPr>
            </a:lvl1pPr>
            <a:lvl2pPr indent="-228600" lvl="1" marL="914400" algn="l">
              <a:lnSpc>
                <a:spcPct val="100000"/>
              </a:lnSpc>
              <a:spcBef>
                <a:spcPts val="240"/>
              </a:spcBef>
              <a:spcAft>
                <a:spcPts val="0"/>
              </a:spcAft>
              <a:buClr>
                <a:schemeClr val="dk1"/>
              </a:buClr>
              <a:buSzPts val="1200"/>
              <a:buNone/>
              <a:defRPr sz="1200"/>
            </a:lvl2pPr>
            <a:lvl3pPr indent="-228600" lvl="2" marL="1371600" algn="l">
              <a:lnSpc>
                <a:spcPct val="100000"/>
              </a:lnSpc>
              <a:spcBef>
                <a:spcPts val="200"/>
              </a:spcBef>
              <a:spcAft>
                <a:spcPts val="0"/>
              </a:spcAft>
              <a:buClr>
                <a:schemeClr val="dk1"/>
              </a:buClr>
              <a:buSzPts val="1000"/>
              <a:buNone/>
              <a:defRPr sz="1000"/>
            </a:lvl3pPr>
            <a:lvl4pPr indent="-228600" lvl="3" marL="1828800" algn="l">
              <a:lnSpc>
                <a:spcPct val="100000"/>
              </a:lnSpc>
              <a:spcBef>
                <a:spcPts val="180"/>
              </a:spcBef>
              <a:spcAft>
                <a:spcPts val="0"/>
              </a:spcAft>
              <a:buClr>
                <a:schemeClr val="dk1"/>
              </a:buClr>
              <a:buSzPts val="900"/>
              <a:buNone/>
              <a:defRPr sz="900"/>
            </a:lvl4pPr>
            <a:lvl5pPr indent="-228600" lvl="4" marL="2286000" algn="l">
              <a:lnSpc>
                <a:spcPct val="100000"/>
              </a:lnSpc>
              <a:spcBef>
                <a:spcPts val="180"/>
              </a:spcBef>
              <a:spcAft>
                <a:spcPts val="0"/>
              </a:spcAft>
              <a:buClr>
                <a:schemeClr val="dk1"/>
              </a:buClr>
              <a:buSzPts val="900"/>
              <a:buNone/>
              <a:defRPr sz="900"/>
            </a:lvl5pPr>
            <a:lvl6pPr indent="-228600" lvl="5" marL="2743200" algn="l">
              <a:lnSpc>
                <a:spcPct val="100000"/>
              </a:lnSpc>
              <a:spcBef>
                <a:spcPts val="180"/>
              </a:spcBef>
              <a:spcAft>
                <a:spcPts val="0"/>
              </a:spcAft>
              <a:buClr>
                <a:schemeClr val="dk1"/>
              </a:buClr>
              <a:buSzPts val="900"/>
              <a:buNone/>
              <a:defRPr sz="900"/>
            </a:lvl6pPr>
            <a:lvl7pPr indent="-228600" lvl="6" marL="3200400" algn="l">
              <a:lnSpc>
                <a:spcPct val="100000"/>
              </a:lnSpc>
              <a:spcBef>
                <a:spcPts val="180"/>
              </a:spcBef>
              <a:spcAft>
                <a:spcPts val="0"/>
              </a:spcAft>
              <a:buClr>
                <a:schemeClr val="dk1"/>
              </a:buClr>
              <a:buSzPts val="900"/>
              <a:buNone/>
              <a:defRPr sz="900"/>
            </a:lvl7pPr>
            <a:lvl8pPr indent="-228600" lvl="7" marL="3657600" algn="l">
              <a:lnSpc>
                <a:spcPct val="100000"/>
              </a:lnSpc>
              <a:spcBef>
                <a:spcPts val="180"/>
              </a:spcBef>
              <a:spcAft>
                <a:spcPts val="0"/>
              </a:spcAft>
              <a:buClr>
                <a:schemeClr val="dk1"/>
              </a:buClr>
              <a:buSzPts val="900"/>
              <a:buNone/>
              <a:defRPr sz="900"/>
            </a:lvl8pPr>
            <a:lvl9pPr indent="-228600" lvl="8" marL="4114800" algn="l">
              <a:lnSpc>
                <a:spcPct val="100000"/>
              </a:lnSpc>
              <a:spcBef>
                <a:spcPts val="180"/>
              </a:spcBef>
              <a:spcAft>
                <a:spcPts val="0"/>
              </a:spcAft>
              <a:buClr>
                <a:schemeClr val="dk1"/>
              </a:buClr>
              <a:buSzPts val="900"/>
              <a:buNone/>
              <a:defRPr sz="900"/>
            </a:lvl9pPr>
          </a:lstStyle>
          <a:p/>
        </p:txBody>
      </p:sp>
      <p:sp>
        <p:nvSpPr>
          <p:cNvPr id="30" name="Google Shape;30;p4"/>
          <p:cNvSpPr/>
          <p:nvPr/>
        </p:nvSpPr>
        <p:spPr>
          <a:xfrm rot="-1841247">
            <a:off x="8182887" y="633987"/>
            <a:ext cx="628174" cy="3574904"/>
          </a:xfrm>
          <a:custGeom>
            <a:rect b="b" l="l" r="r" t="t"/>
            <a:pathLst>
              <a:path extrusionOk="0" h="6405848" w="4969996">
                <a:moveTo>
                  <a:pt x="71262" y="6405848"/>
                </a:moveTo>
                <a:lnTo>
                  <a:pt x="-2" y="0"/>
                </a:lnTo>
                <a:lnTo>
                  <a:pt x="4969993" y="672644"/>
                </a:lnTo>
                <a:lnTo>
                  <a:pt x="4882017" y="4566855"/>
                </a:lnTo>
                <a:lnTo>
                  <a:pt x="71262" y="6405848"/>
                </a:lnTo>
                <a:close/>
              </a:path>
            </a:pathLst>
          </a:custGeom>
          <a:solidFill>
            <a:srgbClr val="933D3C">
              <a:alpha val="60392"/>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Exo 2 Medium"/>
              <a:ea typeface="Exo 2 Medium"/>
              <a:cs typeface="Exo 2 Medium"/>
              <a:sym typeface="Exo 2 Medium"/>
            </a:endParaRPr>
          </a:p>
        </p:txBody>
      </p:sp>
      <p:sp>
        <p:nvSpPr>
          <p:cNvPr id="31" name="Google Shape;31;p4"/>
          <p:cNvSpPr/>
          <p:nvPr/>
        </p:nvSpPr>
        <p:spPr>
          <a:xfrm rot="-1841247">
            <a:off x="8822329" y="1517233"/>
            <a:ext cx="121289" cy="1227161"/>
          </a:xfrm>
          <a:custGeom>
            <a:rect b="b" l="l" r="r" t="t"/>
            <a:pathLst>
              <a:path extrusionOk="0" h="3525179" w="4495517">
                <a:moveTo>
                  <a:pt x="2109" y="3525179"/>
                </a:moveTo>
                <a:cubicBezTo>
                  <a:pt x="1404" y="2350119"/>
                  <a:pt x="700" y="1175059"/>
                  <a:pt x="-5" y="-1"/>
                </a:cubicBezTo>
                <a:lnTo>
                  <a:pt x="4495513" y="214454"/>
                </a:lnTo>
                <a:cubicBezTo>
                  <a:pt x="4496963" y="1062694"/>
                  <a:pt x="4238759" y="2137395"/>
                  <a:pt x="4240209" y="2985635"/>
                </a:cubicBezTo>
                <a:lnTo>
                  <a:pt x="2109" y="3525179"/>
                </a:lnTo>
                <a:close/>
              </a:path>
            </a:pathLst>
          </a:custGeom>
          <a:solidFill>
            <a:srgbClr val="933D3C">
              <a:alpha val="60392"/>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Exo 2 Medium"/>
              <a:ea typeface="Exo 2 Medium"/>
              <a:cs typeface="Exo 2 Medium"/>
              <a:sym typeface="Exo 2 Medium"/>
            </a:endParaRPr>
          </a:p>
        </p:txBody>
      </p:sp>
      <p:sp>
        <p:nvSpPr>
          <p:cNvPr id="32" name="Google Shape;32;p4"/>
          <p:cNvSpPr/>
          <p:nvPr/>
        </p:nvSpPr>
        <p:spPr>
          <a:xfrm rot="-1841247">
            <a:off x="8434999" y="1285429"/>
            <a:ext cx="123949" cy="311421"/>
          </a:xfrm>
          <a:custGeom>
            <a:rect b="b" l="l" r="r" t="t"/>
            <a:pathLst>
              <a:path extrusionOk="0" h="3530147" w="4594107">
                <a:moveTo>
                  <a:pt x="-5" y="2661445"/>
                </a:moveTo>
                <a:lnTo>
                  <a:pt x="31864" y="0"/>
                </a:lnTo>
                <a:lnTo>
                  <a:pt x="4594033" y="824701"/>
                </a:lnTo>
                <a:cubicBezTo>
                  <a:pt x="4595483" y="1672941"/>
                  <a:pt x="4569984" y="2681909"/>
                  <a:pt x="4571434" y="3530149"/>
                </a:cubicBezTo>
                <a:lnTo>
                  <a:pt x="-5" y="2661445"/>
                </a:lnTo>
                <a:close/>
              </a:path>
            </a:pathLst>
          </a:custGeom>
          <a:solidFill>
            <a:srgbClr val="933D3C">
              <a:alpha val="60392"/>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t/>
            </a:r>
            <a:endParaRPr b="0" i="0" sz="800" u="none" cap="none" strike="noStrike">
              <a:solidFill>
                <a:srgbClr val="000000"/>
              </a:solidFill>
              <a:latin typeface="Exo 2 Medium"/>
              <a:ea typeface="Exo 2 Medium"/>
              <a:cs typeface="Exo 2 Medium"/>
              <a:sym typeface="Exo 2 Medium"/>
            </a:endParaRPr>
          </a:p>
        </p:txBody>
      </p:sp>
      <p:sp>
        <p:nvSpPr>
          <p:cNvPr id="33" name="Google Shape;33;p4"/>
          <p:cNvSpPr/>
          <p:nvPr/>
        </p:nvSpPr>
        <p:spPr>
          <a:xfrm rot="-1841247">
            <a:off x="8287741" y="997398"/>
            <a:ext cx="123949" cy="311421"/>
          </a:xfrm>
          <a:custGeom>
            <a:rect b="b" l="l" r="r" t="t"/>
            <a:pathLst>
              <a:path extrusionOk="0" h="3530147" w="4594107">
                <a:moveTo>
                  <a:pt x="-5" y="2661445"/>
                </a:moveTo>
                <a:lnTo>
                  <a:pt x="31864" y="0"/>
                </a:lnTo>
                <a:lnTo>
                  <a:pt x="4594033" y="824701"/>
                </a:lnTo>
                <a:cubicBezTo>
                  <a:pt x="4595483" y="1672941"/>
                  <a:pt x="4569984" y="2681909"/>
                  <a:pt x="4571434" y="3530149"/>
                </a:cubicBezTo>
                <a:lnTo>
                  <a:pt x="-5" y="2661445"/>
                </a:lnTo>
                <a:close/>
              </a:path>
            </a:pathLst>
          </a:custGeom>
          <a:solidFill>
            <a:srgbClr val="933D3C">
              <a:alpha val="60392"/>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t/>
            </a:r>
            <a:endParaRPr b="0" i="0" sz="800" u="none" cap="none" strike="noStrike">
              <a:solidFill>
                <a:srgbClr val="000000"/>
              </a:solidFill>
              <a:latin typeface="Exo 2 Medium"/>
              <a:ea typeface="Exo 2 Medium"/>
              <a:cs typeface="Exo 2 Medium"/>
              <a:sym typeface="Exo 2 Medium"/>
            </a:endParaRPr>
          </a:p>
        </p:txBody>
      </p:sp>
    </p:spTree>
  </p:cSld>
  <p:clrMapOvr>
    <a:masterClrMapping/>
  </p:clrMapOvr>
  <mc:AlternateContent>
    <mc:Choice Requires="p14">
      <p:transition spd="slow" p14:dur="1600">
        <p14:gallery dir="l"/>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5">
                                            <p:txEl>
                                              <p:pRg end="0" st="0"/>
                                            </p:txEl>
                                          </p:spTgt>
                                        </p:tgtEl>
                                        <p:attrNameLst>
                                          <p:attrName>style.visibility</p:attrName>
                                        </p:attrNameLst>
                                      </p:cBhvr>
                                      <p:to>
                                        <p:strVal val="visible"/>
                                      </p:to>
                                    </p:set>
                                    <p:animEffect filter="fade" transition="in">
                                      <p:cBhvr>
                                        <p:cTn dur="500"/>
                                        <p:tgtEl>
                                          <p:spTgt spid="25">
                                            <p:txEl>
                                              <p:pRg end="0" st="0"/>
                                            </p:txEl>
                                          </p:spTgt>
                                        </p:tgtEl>
                                      </p:cBhvr>
                                    </p:animEffect>
                                  </p:childTnLst>
                                </p:cTn>
                              </p:par>
                              <p:par>
                                <p:cTn fill="hold" nodeType="withEffect" presetClass="entr" presetID="10" presetSubtype="0">
                                  <p:stCondLst>
                                    <p:cond delay="0"/>
                                  </p:stCondLst>
                                  <p:childTnLst>
                                    <p:set>
                                      <p:cBhvr>
                                        <p:cTn dur="1" fill="hold">
                                          <p:stCondLst>
                                            <p:cond delay="0"/>
                                          </p:stCondLst>
                                        </p:cTn>
                                        <p:tgtEl>
                                          <p:spTgt spid="25">
                                            <p:txEl>
                                              <p:pRg end="1" st="1"/>
                                            </p:txEl>
                                          </p:spTgt>
                                        </p:tgtEl>
                                        <p:attrNameLst>
                                          <p:attrName>style.visibility</p:attrName>
                                        </p:attrNameLst>
                                      </p:cBhvr>
                                      <p:to>
                                        <p:strVal val="visible"/>
                                      </p:to>
                                    </p:set>
                                    <p:animEffect filter="fade" transition="in">
                                      <p:cBhvr>
                                        <p:cTn dur="500"/>
                                        <p:tgtEl>
                                          <p:spTgt spid="25">
                                            <p:txEl>
                                              <p:pRg end="1" st="1"/>
                                            </p:txEl>
                                          </p:spTgt>
                                        </p:tgtEl>
                                      </p:cBhvr>
                                    </p:animEffect>
                                  </p:childTnLst>
                                </p:cTn>
                              </p:par>
                              <p:par>
                                <p:cTn fill="hold" nodeType="withEffect" presetClass="entr" presetID="10" presetSubtype="0">
                                  <p:stCondLst>
                                    <p:cond delay="0"/>
                                  </p:stCondLst>
                                  <p:childTnLst>
                                    <p:set>
                                      <p:cBhvr>
                                        <p:cTn dur="1" fill="hold">
                                          <p:stCondLst>
                                            <p:cond delay="0"/>
                                          </p:stCondLst>
                                        </p:cTn>
                                        <p:tgtEl>
                                          <p:spTgt spid="25">
                                            <p:txEl>
                                              <p:pRg end="2" st="2"/>
                                            </p:txEl>
                                          </p:spTgt>
                                        </p:tgtEl>
                                        <p:attrNameLst>
                                          <p:attrName>style.visibility</p:attrName>
                                        </p:attrNameLst>
                                      </p:cBhvr>
                                      <p:to>
                                        <p:strVal val="visible"/>
                                      </p:to>
                                    </p:set>
                                    <p:animEffect filter="fade" transition="in">
                                      <p:cBhvr>
                                        <p:cTn dur="500"/>
                                        <p:tgtEl>
                                          <p:spTgt spid="25">
                                            <p:txEl>
                                              <p:pRg end="2" st="2"/>
                                            </p:txEl>
                                          </p:spTgt>
                                        </p:tgtEl>
                                      </p:cBhvr>
                                    </p:animEffect>
                                  </p:childTnLst>
                                </p:cTn>
                              </p:par>
                              <p:par>
                                <p:cTn fill="hold" nodeType="withEffect" presetClass="entr" presetID="10" presetSubtype="0">
                                  <p:stCondLst>
                                    <p:cond delay="0"/>
                                  </p:stCondLst>
                                  <p:childTnLst>
                                    <p:set>
                                      <p:cBhvr>
                                        <p:cTn dur="1" fill="hold">
                                          <p:stCondLst>
                                            <p:cond delay="0"/>
                                          </p:stCondLst>
                                        </p:cTn>
                                        <p:tgtEl>
                                          <p:spTgt spid="25">
                                            <p:txEl>
                                              <p:pRg end="3" st="3"/>
                                            </p:txEl>
                                          </p:spTgt>
                                        </p:tgtEl>
                                        <p:attrNameLst>
                                          <p:attrName>style.visibility</p:attrName>
                                        </p:attrNameLst>
                                      </p:cBhvr>
                                      <p:to>
                                        <p:strVal val="visible"/>
                                      </p:to>
                                    </p:set>
                                    <p:animEffect filter="fade" transition="in">
                                      <p:cBhvr>
                                        <p:cTn dur="500"/>
                                        <p:tgtEl>
                                          <p:spTgt spid="25">
                                            <p:txEl>
                                              <p:pRg end="3" st="3"/>
                                            </p:txEl>
                                          </p:spTgt>
                                        </p:tgtEl>
                                      </p:cBhvr>
                                    </p:animEffect>
                                  </p:childTnLst>
                                </p:cTn>
                              </p:par>
                              <p:par>
                                <p:cTn fill="hold" nodeType="withEffect" presetClass="entr" presetID="10" presetSubtype="0">
                                  <p:stCondLst>
                                    <p:cond delay="0"/>
                                  </p:stCondLst>
                                  <p:childTnLst>
                                    <p:set>
                                      <p:cBhvr>
                                        <p:cTn dur="1" fill="hold">
                                          <p:stCondLst>
                                            <p:cond delay="0"/>
                                          </p:stCondLst>
                                        </p:cTn>
                                        <p:tgtEl>
                                          <p:spTgt spid="25">
                                            <p:txEl>
                                              <p:pRg end="4" st="4"/>
                                            </p:txEl>
                                          </p:spTgt>
                                        </p:tgtEl>
                                        <p:attrNameLst>
                                          <p:attrName>style.visibility</p:attrName>
                                        </p:attrNameLst>
                                      </p:cBhvr>
                                      <p:to>
                                        <p:strVal val="visible"/>
                                      </p:to>
                                    </p:set>
                                    <p:animEffect filter="fade" transition="in">
                                      <p:cBhvr>
                                        <p:cTn dur="500"/>
                                        <p:tgtEl>
                                          <p:spTgt spid="25">
                                            <p:txEl>
                                              <p:pRg end="4" st="4"/>
                                            </p:txEl>
                                          </p:spTgt>
                                        </p:tgtEl>
                                      </p:cBhvr>
                                    </p:animEffect>
                                  </p:childTnLst>
                                </p:cTn>
                              </p:par>
                              <p:par>
                                <p:cTn fill="hold" nodeType="withEffect" presetClass="entr" presetID="10" presetSubtype="0">
                                  <p:stCondLst>
                                    <p:cond delay="0"/>
                                  </p:stCondLst>
                                  <p:childTnLst>
                                    <p:set>
                                      <p:cBhvr>
                                        <p:cTn dur="1" fill="hold">
                                          <p:stCondLst>
                                            <p:cond delay="0"/>
                                          </p:stCondLst>
                                        </p:cTn>
                                        <p:tgtEl>
                                          <p:spTgt spid="25">
                                            <p:txEl>
                                              <p:pRg end="5" st="5"/>
                                            </p:txEl>
                                          </p:spTgt>
                                        </p:tgtEl>
                                        <p:attrNameLst>
                                          <p:attrName>style.visibility</p:attrName>
                                        </p:attrNameLst>
                                      </p:cBhvr>
                                      <p:to>
                                        <p:strVal val="visible"/>
                                      </p:to>
                                    </p:set>
                                    <p:animEffect filter="fade" transition="in">
                                      <p:cBhvr>
                                        <p:cTn dur="500"/>
                                        <p:tgtEl>
                                          <p:spTgt spid="25">
                                            <p:txEl>
                                              <p:pRg end="5" st="5"/>
                                            </p:txEl>
                                          </p:spTgt>
                                        </p:tgtEl>
                                      </p:cBhvr>
                                    </p:animEffect>
                                  </p:childTnLst>
                                </p:cTn>
                              </p:par>
                              <p:par>
                                <p:cTn fill="hold" nodeType="withEffect" presetClass="entr" presetID="10" presetSubtype="0">
                                  <p:stCondLst>
                                    <p:cond delay="0"/>
                                  </p:stCondLst>
                                  <p:childTnLst>
                                    <p:set>
                                      <p:cBhvr>
                                        <p:cTn dur="1" fill="hold">
                                          <p:stCondLst>
                                            <p:cond delay="0"/>
                                          </p:stCondLst>
                                        </p:cTn>
                                        <p:tgtEl>
                                          <p:spTgt spid="25">
                                            <p:txEl>
                                              <p:pRg end="6" st="6"/>
                                            </p:txEl>
                                          </p:spTgt>
                                        </p:tgtEl>
                                        <p:attrNameLst>
                                          <p:attrName>style.visibility</p:attrName>
                                        </p:attrNameLst>
                                      </p:cBhvr>
                                      <p:to>
                                        <p:strVal val="visible"/>
                                      </p:to>
                                    </p:set>
                                    <p:animEffect filter="fade" transition="in">
                                      <p:cBhvr>
                                        <p:cTn dur="500"/>
                                        <p:tgtEl>
                                          <p:spTgt spid="25">
                                            <p:txEl>
                                              <p:pRg end="6" st="6"/>
                                            </p:txEl>
                                          </p:spTgt>
                                        </p:tgtEl>
                                      </p:cBhvr>
                                    </p:animEffect>
                                  </p:childTnLst>
                                </p:cTn>
                              </p:par>
                              <p:par>
                                <p:cTn fill="hold" nodeType="withEffect" presetClass="entr" presetID="10" presetSubtype="0">
                                  <p:stCondLst>
                                    <p:cond delay="0"/>
                                  </p:stCondLst>
                                  <p:childTnLst>
                                    <p:set>
                                      <p:cBhvr>
                                        <p:cTn dur="1" fill="hold">
                                          <p:stCondLst>
                                            <p:cond delay="0"/>
                                          </p:stCondLst>
                                        </p:cTn>
                                        <p:tgtEl>
                                          <p:spTgt spid="25">
                                            <p:txEl>
                                              <p:pRg end="7" st="7"/>
                                            </p:txEl>
                                          </p:spTgt>
                                        </p:tgtEl>
                                        <p:attrNameLst>
                                          <p:attrName>style.visibility</p:attrName>
                                        </p:attrNameLst>
                                      </p:cBhvr>
                                      <p:to>
                                        <p:strVal val="visible"/>
                                      </p:to>
                                    </p:set>
                                    <p:animEffect filter="fade" transition="in">
                                      <p:cBhvr>
                                        <p:cTn dur="500"/>
                                        <p:tgtEl>
                                          <p:spTgt spid="25">
                                            <p:txEl>
                                              <p:pRg end="7" st="7"/>
                                            </p:txEl>
                                          </p:spTgt>
                                        </p:tgtEl>
                                      </p:cBhvr>
                                    </p:animEffect>
                                  </p:childTnLst>
                                </p:cTn>
                              </p:par>
                              <p:par>
                                <p:cTn fill="hold" nodeType="withEffect" presetClass="entr" presetID="10" presetSubtype="0">
                                  <p:stCondLst>
                                    <p:cond delay="0"/>
                                  </p:stCondLst>
                                  <p:childTnLst>
                                    <p:set>
                                      <p:cBhvr>
                                        <p:cTn dur="1" fill="hold">
                                          <p:stCondLst>
                                            <p:cond delay="0"/>
                                          </p:stCondLst>
                                        </p:cTn>
                                        <p:tgtEl>
                                          <p:spTgt spid="25">
                                            <p:txEl>
                                              <p:pRg end="8" st="8"/>
                                            </p:txEl>
                                          </p:spTgt>
                                        </p:tgtEl>
                                        <p:attrNameLst>
                                          <p:attrName>style.visibility</p:attrName>
                                        </p:attrNameLst>
                                      </p:cBhvr>
                                      <p:to>
                                        <p:strVal val="visible"/>
                                      </p:to>
                                    </p:set>
                                    <p:animEffect filter="fade" transition="in">
                                      <p:cBhvr>
                                        <p:cTn dur="500"/>
                                        <p:tgtEl>
                                          <p:spTgt spid="25">
                                            <p:txEl>
                                              <p:pRg end="8" st="8"/>
                                            </p:txEl>
                                          </p:spTgt>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26">
                                            <p:txEl>
                                              <p:pRg end="0" st="0"/>
                                            </p:txEl>
                                          </p:spTgt>
                                        </p:tgtEl>
                                        <p:attrNameLst>
                                          <p:attrName>style.visibility</p:attrName>
                                        </p:attrNameLst>
                                      </p:cBhvr>
                                      <p:to>
                                        <p:strVal val="visible"/>
                                      </p:to>
                                    </p:set>
                                    <p:animEffect filter="fade" transition="in">
                                      <p:cBhvr>
                                        <p:cTn dur="500"/>
                                        <p:tgtEl>
                                          <p:spTgt spid="26">
                                            <p:txEl>
                                              <p:pRg end="0" st="0"/>
                                            </p:txEl>
                                          </p:spTgt>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26">
                                            <p:txEl>
                                              <p:pRg end="1" st="1"/>
                                            </p:txEl>
                                          </p:spTgt>
                                        </p:tgtEl>
                                        <p:attrNameLst>
                                          <p:attrName>style.visibility</p:attrName>
                                        </p:attrNameLst>
                                      </p:cBhvr>
                                      <p:to>
                                        <p:strVal val="visible"/>
                                      </p:to>
                                    </p:set>
                                    <p:animEffect filter="fade" transition="in">
                                      <p:cBhvr>
                                        <p:cTn dur="500"/>
                                        <p:tgtEl>
                                          <p:spTgt spid="26">
                                            <p:txEl>
                                              <p:pRg end="1" st="1"/>
                                            </p:txEl>
                                          </p:spTgt>
                                        </p:tgtEl>
                                      </p:cBhvr>
                                    </p:animEffect>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26">
                                            <p:txEl>
                                              <p:pRg end="2" st="2"/>
                                            </p:txEl>
                                          </p:spTgt>
                                        </p:tgtEl>
                                        <p:attrNameLst>
                                          <p:attrName>style.visibility</p:attrName>
                                        </p:attrNameLst>
                                      </p:cBhvr>
                                      <p:to>
                                        <p:strVal val="visible"/>
                                      </p:to>
                                    </p:set>
                                    <p:animEffect filter="fade" transition="in">
                                      <p:cBhvr>
                                        <p:cTn dur="500"/>
                                        <p:tgtEl>
                                          <p:spTgt spid="26">
                                            <p:txEl>
                                              <p:pRg end="2" st="2"/>
                                            </p:txEl>
                                          </p:spTgt>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26">
                                            <p:txEl>
                                              <p:pRg end="3" st="3"/>
                                            </p:txEl>
                                          </p:spTgt>
                                        </p:tgtEl>
                                        <p:attrNameLst>
                                          <p:attrName>style.visibility</p:attrName>
                                        </p:attrNameLst>
                                      </p:cBhvr>
                                      <p:to>
                                        <p:strVal val="visible"/>
                                      </p:to>
                                    </p:set>
                                    <p:animEffect filter="fade" transition="in">
                                      <p:cBhvr>
                                        <p:cTn dur="500"/>
                                        <p:tgtEl>
                                          <p:spTgt spid="26">
                                            <p:txEl>
                                              <p:pRg end="3" st="3"/>
                                            </p:txEl>
                                          </p:spTgt>
                                        </p:tgtEl>
                                      </p:cBhvr>
                                    </p:animEffect>
                                  </p:childTnLst>
                                </p:cTn>
                              </p:par>
                            </p:childTnLst>
                          </p:cTn>
                        </p:par>
                        <p:par>
                          <p:cTn fill="hold">
                            <p:stCondLst>
                              <p:cond delay="2500"/>
                            </p:stCondLst>
                            <p:childTnLst>
                              <p:par>
                                <p:cTn fill="hold" nodeType="afterEffect" presetClass="entr" presetID="10" presetSubtype="0">
                                  <p:stCondLst>
                                    <p:cond delay="0"/>
                                  </p:stCondLst>
                                  <p:childTnLst>
                                    <p:set>
                                      <p:cBhvr>
                                        <p:cTn dur="1" fill="hold">
                                          <p:stCondLst>
                                            <p:cond delay="0"/>
                                          </p:stCondLst>
                                        </p:cTn>
                                        <p:tgtEl>
                                          <p:spTgt spid="26">
                                            <p:txEl>
                                              <p:pRg end="4" st="4"/>
                                            </p:txEl>
                                          </p:spTgt>
                                        </p:tgtEl>
                                        <p:attrNameLst>
                                          <p:attrName>style.visibility</p:attrName>
                                        </p:attrNameLst>
                                      </p:cBhvr>
                                      <p:to>
                                        <p:strVal val="visible"/>
                                      </p:to>
                                    </p:set>
                                    <p:animEffect filter="fade" transition="in">
                                      <p:cBhvr>
                                        <p:cTn dur="500"/>
                                        <p:tgtEl>
                                          <p:spTgt spid="26">
                                            <p:txEl>
                                              <p:pRg end="4" st="4"/>
                                            </p:txEl>
                                          </p:spTgt>
                                        </p:tgtEl>
                                      </p:cBhvr>
                                    </p:animEffect>
                                  </p:childTnLst>
                                </p:cTn>
                              </p:par>
                            </p:childTnLst>
                          </p:cTn>
                        </p:par>
                        <p:par>
                          <p:cTn fill="hold">
                            <p:stCondLst>
                              <p:cond delay="3000"/>
                            </p:stCondLst>
                            <p:childTnLst>
                              <p:par>
                                <p:cTn fill="hold" nodeType="afterEffect" presetClass="entr" presetID="10" presetSubtype="0">
                                  <p:stCondLst>
                                    <p:cond delay="0"/>
                                  </p:stCondLst>
                                  <p:childTnLst>
                                    <p:set>
                                      <p:cBhvr>
                                        <p:cTn dur="1" fill="hold">
                                          <p:stCondLst>
                                            <p:cond delay="0"/>
                                          </p:stCondLst>
                                        </p:cTn>
                                        <p:tgtEl>
                                          <p:spTgt spid="26">
                                            <p:txEl>
                                              <p:pRg end="5" st="5"/>
                                            </p:txEl>
                                          </p:spTgt>
                                        </p:tgtEl>
                                        <p:attrNameLst>
                                          <p:attrName>style.visibility</p:attrName>
                                        </p:attrNameLst>
                                      </p:cBhvr>
                                      <p:to>
                                        <p:strVal val="visible"/>
                                      </p:to>
                                    </p:set>
                                    <p:animEffect filter="fade" transition="in">
                                      <p:cBhvr>
                                        <p:cTn dur="500"/>
                                        <p:tgtEl>
                                          <p:spTgt spid="26">
                                            <p:txEl>
                                              <p:pRg end="5" st="5"/>
                                            </p:txEl>
                                          </p:spTgt>
                                        </p:tgtEl>
                                      </p:cBhvr>
                                    </p:animEffect>
                                  </p:childTnLst>
                                </p:cTn>
                              </p:par>
                            </p:childTnLst>
                          </p:cTn>
                        </p:par>
                        <p:par>
                          <p:cTn fill="hold">
                            <p:stCondLst>
                              <p:cond delay="3500"/>
                            </p:stCondLst>
                            <p:childTnLst>
                              <p:par>
                                <p:cTn fill="hold" nodeType="afterEffect" presetClass="entr" presetID="10" presetSubtype="0">
                                  <p:stCondLst>
                                    <p:cond delay="0"/>
                                  </p:stCondLst>
                                  <p:childTnLst>
                                    <p:set>
                                      <p:cBhvr>
                                        <p:cTn dur="1" fill="hold">
                                          <p:stCondLst>
                                            <p:cond delay="0"/>
                                          </p:stCondLst>
                                        </p:cTn>
                                        <p:tgtEl>
                                          <p:spTgt spid="26">
                                            <p:txEl>
                                              <p:pRg end="6" st="6"/>
                                            </p:txEl>
                                          </p:spTgt>
                                        </p:tgtEl>
                                        <p:attrNameLst>
                                          <p:attrName>style.visibility</p:attrName>
                                        </p:attrNameLst>
                                      </p:cBhvr>
                                      <p:to>
                                        <p:strVal val="visible"/>
                                      </p:to>
                                    </p:set>
                                    <p:animEffect filter="fade" transition="in">
                                      <p:cBhvr>
                                        <p:cTn dur="500"/>
                                        <p:tgtEl>
                                          <p:spTgt spid="26">
                                            <p:txEl>
                                              <p:pRg end="6" st="6"/>
                                            </p:txEl>
                                          </p:spTgt>
                                        </p:tgtEl>
                                      </p:cBhvr>
                                    </p:animEffect>
                                  </p:childTnLst>
                                </p:cTn>
                              </p:par>
                            </p:childTnLst>
                          </p:cTn>
                        </p:par>
                        <p:par>
                          <p:cTn fill="hold">
                            <p:stCondLst>
                              <p:cond delay="4000"/>
                            </p:stCondLst>
                            <p:childTnLst>
                              <p:par>
                                <p:cTn fill="hold" nodeType="afterEffect" presetClass="entr" presetID="10" presetSubtype="0">
                                  <p:stCondLst>
                                    <p:cond delay="0"/>
                                  </p:stCondLst>
                                  <p:childTnLst>
                                    <p:set>
                                      <p:cBhvr>
                                        <p:cTn dur="1" fill="hold">
                                          <p:stCondLst>
                                            <p:cond delay="0"/>
                                          </p:stCondLst>
                                        </p:cTn>
                                        <p:tgtEl>
                                          <p:spTgt spid="26">
                                            <p:txEl>
                                              <p:pRg end="7" st="7"/>
                                            </p:txEl>
                                          </p:spTgt>
                                        </p:tgtEl>
                                        <p:attrNameLst>
                                          <p:attrName>style.visibility</p:attrName>
                                        </p:attrNameLst>
                                      </p:cBhvr>
                                      <p:to>
                                        <p:strVal val="visible"/>
                                      </p:to>
                                    </p:set>
                                    <p:animEffect filter="fade" transition="in">
                                      <p:cBhvr>
                                        <p:cTn dur="500"/>
                                        <p:tgtEl>
                                          <p:spTgt spid="26">
                                            <p:txEl>
                                              <p:pRg end="7" st="7"/>
                                            </p:txEl>
                                          </p:spTgt>
                                        </p:tgtEl>
                                      </p:cBhvr>
                                    </p:animEffect>
                                  </p:childTnLst>
                                </p:cTn>
                              </p:par>
                            </p:childTnLst>
                          </p:cTn>
                        </p:par>
                        <p:par>
                          <p:cTn fill="hold">
                            <p:stCondLst>
                              <p:cond delay="4500"/>
                            </p:stCondLst>
                            <p:childTnLst>
                              <p:par>
                                <p:cTn fill="hold" nodeType="afterEffect" presetClass="entr" presetID="10" presetSubtype="0">
                                  <p:stCondLst>
                                    <p:cond delay="0"/>
                                  </p:stCondLst>
                                  <p:childTnLst>
                                    <p:set>
                                      <p:cBhvr>
                                        <p:cTn dur="1" fill="hold">
                                          <p:stCondLst>
                                            <p:cond delay="0"/>
                                          </p:stCondLst>
                                        </p:cTn>
                                        <p:tgtEl>
                                          <p:spTgt spid="26">
                                            <p:txEl>
                                              <p:pRg end="8" st="8"/>
                                            </p:txEl>
                                          </p:spTgt>
                                        </p:tgtEl>
                                        <p:attrNameLst>
                                          <p:attrName>style.visibility</p:attrName>
                                        </p:attrNameLst>
                                      </p:cBhvr>
                                      <p:to>
                                        <p:strVal val="visible"/>
                                      </p:to>
                                    </p:set>
                                    <p:animEffect filter="fade" transition="in">
                                      <p:cBhvr>
                                        <p:cTn dur="500"/>
                                        <p:tgtEl>
                                          <p:spTgt spid="26">
                                            <p:txEl>
                                              <p:pRg end="8" st="8"/>
                                            </p:txEl>
                                          </p:spTgt>
                                        </p:tgtEl>
                                      </p:cBhvr>
                                    </p:animEffect>
                                  </p:childTnLst>
                                </p:cTn>
                              </p:par>
                            </p:childTnLst>
                          </p:cTn>
                        </p:par>
                        <p:par>
                          <p:cTn fill="hold">
                            <p:stCondLst>
                              <p:cond delay="5000"/>
                            </p:stCondLst>
                            <p:childTnLst>
                              <p:par>
                                <p:cTn fill="hold" nodeType="afterEffect" presetClass="entr" presetID="10" presetSubtype="0">
                                  <p:stCondLst>
                                    <p:cond delay="0"/>
                                  </p:stCondLst>
                                  <p:childTnLst>
                                    <p:set>
                                      <p:cBhvr>
                                        <p:cTn dur="1" fill="hold">
                                          <p:stCondLst>
                                            <p:cond delay="0"/>
                                          </p:stCondLst>
                                        </p:cTn>
                                        <p:tgtEl>
                                          <p:spTgt spid="27">
                                            <p:txEl>
                                              <p:pRg end="0" st="0"/>
                                            </p:txEl>
                                          </p:spTgt>
                                        </p:tgtEl>
                                        <p:attrNameLst>
                                          <p:attrName>style.visibility</p:attrName>
                                        </p:attrNameLst>
                                      </p:cBhvr>
                                      <p:to>
                                        <p:strVal val="visible"/>
                                      </p:to>
                                    </p:set>
                                    <p:animEffect filter="fade" transition="in">
                                      <p:cBhvr>
                                        <p:cTn dur="500"/>
                                        <p:tgtEl>
                                          <p:spTgt spid="27">
                                            <p:txEl>
                                              <p:pRg end="0" st="0"/>
                                            </p:txEl>
                                          </p:spTgt>
                                        </p:tgtEl>
                                      </p:cBhvr>
                                    </p:animEffect>
                                  </p:childTnLst>
                                </p:cTn>
                              </p:par>
                            </p:childTnLst>
                          </p:cTn>
                        </p:par>
                        <p:par>
                          <p:cTn fill="hold">
                            <p:stCondLst>
                              <p:cond delay="5500"/>
                            </p:stCondLst>
                            <p:childTnLst>
                              <p:par>
                                <p:cTn fill="hold" nodeType="afterEffect" presetClass="entr" presetID="10" presetSubtype="0">
                                  <p:stCondLst>
                                    <p:cond delay="0"/>
                                  </p:stCondLst>
                                  <p:childTnLst>
                                    <p:set>
                                      <p:cBhvr>
                                        <p:cTn dur="1" fill="hold">
                                          <p:stCondLst>
                                            <p:cond delay="0"/>
                                          </p:stCondLst>
                                        </p:cTn>
                                        <p:tgtEl>
                                          <p:spTgt spid="27">
                                            <p:txEl>
                                              <p:pRg end="1" st="1"/>
                                            </p:txEl>
                                          </p:spTgt>
                                        </p:tgtEl>
                                        <p:attrNameLst>
                                          <p:attrName>style.visibility</p:attrName>
                                        </p:attrNameLst>
                                      </p:cBhvr>
                                      <p:to>
                                        <p:strVal val="visible"/>
                                      </p:to>
                                    </p:set>
                                    <p:animEffect filter="fade" transition="in">
                                      <p:cBhvr>
                                        <p:cTn dur="500"/>
                                        <p:tgtEl>
                                          <p:spTgt spid="27">
                                            <p:txEl>
                                              <p:pRg end="1" st="1"/>
                                            </p:txEl>
                                          </p:spTgt>
                                        </p:tgtEl>
                                      </p:cBhvr>
                                    </p:animEffect>
                                  </p:childTnLst>
                                </p:cTn>
                              </p:par>
                            </p:childTnLst>
                          </p:cTn>
                        </p:par>
                        <p:par>
                          <p:cTn fill="hold">
                            <p:stCondLst>
                              <p:cond delay="6000"/>
                            </p:stCondLst>
                            <p:childTnLst>
                              <p:par>
                                <p:cTn fill="hold" nodeType="afterEffect" presetClass="entr" presetID="10" presetSubtype="0">
                                  <p:stCondLst>
                                    <p:cond delay="0"/>
                                  </p:stCondLst>
                                  <p:childTnLst>
                                    <p:set>
                                      <p:cBhvr>
                                        <p:cTn dur="1" fill="hold">
                                          <p:stCondLst>
                                            <p:cond delay="0"/>
                                          </p:stCondLst>
                                        </p:cTn>
                                        <p:tgtEl>
                                          <p:spTgt spid="27">
                                            <p:txEl>
                                              <p:pRg end="2" st="2"/>
                                            </p:txEl>
                                          </p:spTgt>
                                        </p:tgtEl>
                                        <p:attrNameLst>
                                          <p:attrName>style.visibility</p:attrName>
                                        </p:attrNameLst>
                                      </p:cBhvr>
                                      <p:to>
                                        <p:strVal val="visible"/>
                                      </p:to>
                                    </p:set>
                                    <p:animEffect filter="fade" transition="in">
                                      <p:cBhvr>
                                        <p:cTn dur="500"/>
                                        <p:tgtEl>
                                          <p:spTgt spid="27">
                                            <p:txEl>
                                              <p:pRg end="2" st="2"/>
                                            </p:txEl>
                                          </p:spTgt>
                                        </p:tgtEl>
                                      </p:cBhvr>
                                    </p:animEffect>
                                  </p:childTnLst>
                                </p:cTn>
                              </p:par>
                            </p:childTnLst>
                          </p:cTn>
                        </p:par>
                        <p:par>
                          <p:cTn fill="hold">
                            <p:stCondLst>
                              <p:cond delay="6500"/>
                            </p:stCondLst>
                            <p:childTnLst>
                              <p:par>
                                <p:cTn fill="hold" nodeType="afterEffect" presetClass="entr" presetID="10" presetSubtype="0">
                                  <p:stCondLst>
                                    <p:cond delay="0"/>
                                  </p:stCondLst>
                                  <p:childTnLst>
                                    <p:set>
                                      <p:cBhvr>
                                        <p:cTn dur="1" fill="hold">
                                          <p:stCondLst>
                                            <p:cond delay="0"/>
                                          </p:stCondLst>
                                        </p:cTn>
                                        <p:tgtEl>
                                          <p:spTgt spid="27">
                                            <p:txEl>
                                              <p:pRg end="3" st="3"/>
                                            </p:txEl>
                                          </p:spTgt>
                                        </p:tgtEl>
                                        <p:attrNameLst>
                                          <p:attrName>style.visibility</p:attrName>
                                        </p:attrNameLst>
                                      </p:cBhvr>
                                      <p:to>
                                        <p:strVal val="visible"/>
                                      </p:to>
                                    </p:set>
                                    <p:animEffect filter="fade" transition="in">
                                      <p:cBhvr>
                                        <p:cTn dur="500"/>
                                        <p:tgtEl>
                                          <p:spTgt spid="27">
                                            <p:txEl>
                                              <p:pRg end="3" st="3"/>
                                            </p:txEl>
                                          </p:spTgt>
                                        </p:tgtEl>
                                      </p:cBhvr>
                                    </p:animEffect>
                                  </p:childTnLst>
                                </p:cTn>
                              </p:par>
                            </p:childTnLst>
                          </p:cTn>
                        </p:par>
                        <p:par>
                          <p:cTn fill="hold">
                            <p:stCondLst>
                              <p:cond delay="7000"/>
                            </p:stCondLst>
                            <p:childTnLst>
                              <p:par>
                                <p:cTn fill="hold" nodeType="afterEffect" presetClass="entr" presetID="10" presetSubtype="0">
                                  <p:stCondLst>
                                    <p:cond delay="0"/>
                                  </p:stCondLst>
                                  <p:childTnLst>
                                    <p:set>
                                      <p:cBhvr>
                                        <p:cTn dur="1" fill="hold">
                                          <p:stCondLst>
                                            <p:cond delay="0"/>
                                          </p:stCondLst>
                                        </p:cTn>
                                        <p:tgtEl>
                                          <p:spTgt spid="27">
                                            <p:txEl>
                                              <p:pRg end="4" st="4"/>
                                            </p:txEl>
                                          </p:spTgt>
                                        </p:tgtEl>
                                        <p:attrNameLst>
                                          <p:attrName>style.visibility</p:attrName>
                                        </p:attrNameLst>
                                      </p:cBhvr>
                                      <p:to>
                                        <p:strVal val="visible"/>
                                      </p:to>
                                    </p:set>
                                    <p:animEffect filter="fade" transition="in">
                                      <p:cBhvr>
                                        <p:cTn dur="500"/>
                                        <p:tgtEl>
                                          <p:spTgt spid="27">
                                            <p:txEl>
                                              <p:pRg end="4" st="4"/>
                                            </p:txEl>
                                          </p:spTgt>
                                        </p:tgtEl>
                                      </p:cBhvr>
                                    </p:animEffect>
                                  </p:childTnLst>
                                </p:cTn>
                              </p:par>
                            </p:childTnLst>
                          </p:cTn>
                        </p:par>
                        <p:par>
                          <p:cTn fill="hold">
                            <p:stCondLst>
                              <p:cond delay="7500"/>
                            </p:stCondLst>
                            <p:childTnLst>
                              <p:par>
                                <p:cTn fill="hold" nodeType="afterEffect" presetClass="entr" presetID="10" presetSubtype="0">
                                  <p:stCondLst>
                                    <p:cond delay="0"/>
                                  </p:stCondLst>
                                  <p:childTnLst>
                                    <p:set>
                                      <p:cBhvr>
                                        <p:cTn dur="1" fill="hold">
                                          <p:stCondLst>
                                            <p:cond delay="0"/>
                                          </p:stCondLst>
                                        </p:cTn>
                                        <p:tgtEl>
                                          <p:spTgt spid="27">
                                            <p:txEl>
                                              <p:pRg end="5" st="5"/>
                                            </p:txEl>
                                          </p:spTgt>
                                        </p:tgtEl>
                                        <p:attrNameLst>
                                          <p:attrName>style.visibility</p:attrName>
                                        </p:attrNameLst>
                                      </p:cBhvr>
                                      <p:to>
                                        <p:strVal val="visible"/>
                                      </p:to>
                                    </p:set>
                                    <p:animEffect filter="fade" transition="in">
                                      <p:cBhvr>
                                        <p:cTn dur="500"/>
                                        <p:tgtEl>
                                          <p:spTgt spid="27">
                                            <p:txEl>
                                              <p:pRg end="5" st="5"/>
                                            </p:txEl>
                                          </p:spTgt>
                                        </p:tgtEl>
                                      </p:cBhvr>
                                    </p:animEffect>
                                  </p:childTnLst>
                                </p:cTn>
                              </p:par>
                            </p:childTnLst>
                          </p:cTn>
                        </p:par>
                        <p:par>
                          <p:cTn fill="hold">
                            <p:stCondLst>
                              <p:cond delay="8000"/>
                            </p:stCondLst>
                            <p:childTnLst>
                              <p:par>
                                <p:cTn fill="hold" nodeType="afterEffect" presetClass="entr" presetID="10" presetSubtype="0">
                                  <p:stCondLst>
                                    <p:cond delay="0"/>
                                  </p:stCondLst>
                                  <p:childTnLst>
                                    <p:set>
                                      <p:cBhvr>
                                        <p:cTn dur="1" fill="hold">
                                          <p:stCondLst>
                                            <p:cond delay="0"/>
                                          </p:stCondLst>
                                        </p:cTn>
                                        <p:tgtEl>
                                          <p:spTgt spid="27">
                                            <p:txEl>
                                              <p:pRg end="6" st="6"/>
                                            </p:txEl>
                                          </p:spTgt>
                                        </p:tgtEl>
                                        <p:attrNameLst>
                                          <p:attrName>style.visibility</p:attrName>
                                        </p:attrNameLst>
                                      </p:cBhvr>
                                      <p:to>
                                        <p:strVal val="visible"/>
                                      </p:to>
                                    </p:set>
                                    <p:animEffect filter="fade" transition="in">
                                      <p:cBhvr>
                                        <p:cTn dur="500"/>
                                        <p:tgtEl>
                                          <p:spTgt spid="27">
                                            <p:txEl>
                                              <p:pRg end="6" st="6"/>
                                            </p:txEl>
                                          </p:spTgt>
                                        </p:tgtEl>
                                      </p:cBhvr>
                                    </p:animEffect>
                                  </p:childTnLst>
                                </p:cTn>
                              </p:par>
                            </p:childTnLst>
                          </p:cTn>
                        </p:par>
                        <p:par>
                          <p:cTn fill="hold">
                            <p:stCondLst>
                              <p:cond delay="8500"/>
                            </p:stCondLst>
                            <p:childTnLst>
                              <p:par>
                                <p:cTn fill="hold" nodeType="afterEffect" presetClass="entr" presetID="10" presetSubtype="0">
                                  <p:stCondLst>
                                    <p:cond delay="0"/>
                                  </p:stCondLst>
                                  <p:childTnLst>
                                    <p:set>
                                      <p:cBhvr>
                                        <p:cTn dur="1" fill="hold">
                                          <p:stCondLst>
                                            <p:cond delay="0"/>
                                          </p:stCondLst>
                                        </p:cTn>
                                        <p:tgtEl>
                                          <p:spTgt spid="27">
                                            <p:txEl>
                                              <p:pRg end="7" st="7"/>
                                            </p:txEl>
                                          </p:spTgt>
                                        </p:tgtEl>
                                        <p:attrNameLst>
                                          <p:attrName>style.visibility</p:attrName>
                                        </p:attrNameLst>
                                      </p:cBhvr>
                                      <p:to>
                                        <p:strVal val="visible"/>
                                      </p:to>
                                    </p:set>
                                    <p:animEffect filter="fade" transition="in">
                                      <p:cBhvr>
                                        <p:cTn dur="500"/>
                                        <p:tgtEl>
                                          <p:spTgt spid="27">
                                            <p:txEl>
                                              <p:pRg end="7" st="7"/>
                                            </p:txEl>
                                          </p:spTgt>
                                        </p:tgtEl>
                                      </p:cBhvr>
                                    </p:animEffect>
                                  </p:childTnLst>
                                </p:cTn>
                              </p:par>
                            </p:childTnLst>
                          </p:cTn>
                        </p:par>
                        <p:par>
                          <p:cTn fill="hold">
                            <p:stCondLst>
                              <p:cond delay="9000"/>
                            </p:stCondLst>
                            <p:childTnLst>
                              <p:par>
                                <p:cTn fill="hold" nodeType="afterEffect" presetClass="entr" presetID="10" presetSubtype="0">
                                  <p:stCondLst>
                                    <p:cond delay="0"/>
                                  </p:stCondLst>
                                  <p:childTnLst>
                                    <p:set>
                                      <p:cBhvr>
                                        <p:cTn dur="1" fill="hold">
                                          <p:stCondLst>
                                            <p:cond delay="0"/>
                                          </p:stCondLst>
                                        </p:cTn>
                                        <p:tgtEl>
                                          <p:spTgt spid="27">
                                            <p:txEl>
                                              <p:pRg end="8" st="8"/>
                                            </p:txEl>
                                          </p:spTgt>
                                        </p:tgtEl>
                                        <p:attrNameLst>
                                          <p:attrName>style.visibility</p:attrName>
                                        </p:attrNameLst>
                                      </p:cBhvr>
                                      <p:to>
                                        <p:strVal val="visible"/>
                                      </p:to>
                                    </p:set>
                                    <p:animEffect filter="fade" transition="in">
                                      <p:cBhvr>
                                        <p:cTn dur="500"/>
                                        <p:tgtEl>
                                          <p:spTgt spid="27">
                                            <p:txEl>
                                              <p:pRg end="8" st="8"/>
                                            </p:txEl>
                                          </p:spTgt>
                                        </p:tgtEl>
                                      </p:cBhvr>
                                    </p:animEffect>
                                  </p:childTnLst>
                                </p:cTn>
                              </p:par>
                            </p:childTnLst>
                          </p:cTn>
                        </p:par>
                        <p:par>
                          <p:cTn fill="hold">
                            <p:stCondLst>
                              <p:cond delay="9500"/>
                            </p:stCondLst>
                            <p:childTnLst>
                              <p:par>
                                <p:cTn fill="hold" nodeType="afterEffect" presetClass="entr" presetID="10" presetSubtype="0">
                                  <p:stCondLst>
                                    <p:cond delay="0"/>
                                  </p:stCondLst>
                                  <p:childTnLst>
                                    <p:set>
                                      <p:cBhvr>
                                        <p:cTn dur="1" fill="hold">
                                          <p:stCondLst>
                                            <p:cond delay="0"/>
                                          </p:stCondLst>
                                        </p:cTn>
                                        <p:tgtEl>
                                          <p:spTgt spid="28">
                                            <p:txEl>
                                              <p:pRg end="0" st="0"/>
                                            </p:txEl>
                                          </p:spTgt>
                                        </p:tgtEl>
                                        <p:attrNameLst>
                                          <p:attrName>style.visibility</p:attrName>
                                        </p:attrNameLst>
                                      </p:cBhvr>
                                      <p:to>
                                        <p:strVal val="visible"/>
                                      </p:to>
                                    </p:set>
                                    <p:animEffect filter="fade" transition="in">
                                      <p:cBhvr>
                                        <p:cTn dur="500"/>
                                        <p:tgtEl>
                                          <p:spTgt spid="28">
                                            <p:txEl>
                                              <p:pRg end="0" st="0"/>
                                            </p:txEl>
                                          </p:spTgt>
                                        </p:tgtEl>
                                      </p:cBhvr>
                                    </p:animEffect>
                                  </p:childTnLst>
                                </p:cTn>
                              </p:par>
                            </p:childTnLst>
                          </p:cTn>
                        </p:par>
                        <p:par>
                          <p:cTn fill="hold">
                            <p:stCondLst>
                              <p:cond delay="10000"/>
                            </p:stCondLst>
                            <p:childTnLst>
                              <p:par>
                                <p:cTn fill="hold" nodeType="afterEffect" presetClass="entr" presetID="10" presetSubtype="0">
                                  <p:stCondLst>
                                    <p:cond delay="0"/>
                                  </p:stCondLst>
                                  <p:childTnLst>
                                    <p:set>
                                      <p:cBhvr>
                                        <p:cTn dur="1" fill="hold">
                                          <p:stCondLst>
                                            <p:cond delay="0"/>
                                          </p:stCondLst>
                                        </p:cTn>
                                        <p:tgtEl>
                                          <p:spTgt spid="28">
                                            <p:txEl>
                                              <p:pRg end="1" st="1"/>
                                            </p:txEl>
                                          </p:spTgt>
                                        </p:tgtEl>
                                        <p:attrNameLst>
                                          <p:attrName>style.visibility</p:attrName>
                                        </p:attrNameLst>
                                      </p:cBhvr>
                                      <p:to>
                                        <p:strVal val="visible"/>
                                      </p:to>
                                    </p:set>
                                    <p:animEffect filter="fade" transition="in">
                                      <p:cBhvr>
                                        <p:cTn dur="500"/>
                                        <p:tgtEl>
                                          <p:spTgt spid="28">
                                            <p:txEl>
                                              <p:pRg end="1" st="1"/>
                                            </p:txEl>
                                          </p:spTgt>
                                        </p:tgtEl>
                                      </p:cBhvr>
                                    </p:animEffect>
                                  </p:childTnLst>
                                </p:cTn>
                              </p:par>
                            </p:childTnLst>
                          </p:cTn>
                        </p:par>
                        <p:par>
                          <p:cTn fill="hold">
                            <p:stCondLst>
                              <p:cond delay="10500"/>
                            </p:stCondLst>
                            <p:childTnLst>
                              <p:par>
                                <p:cTn fill="hold" nodeType="afterEffect" presetClass="entr" presetID="10" presetSubtype="0">
                                  <p:stCondLst>
                                    <p:cond delay="0"/>
                                  </p:stCondLst>
                                  <p:childTnLst>
                                    <p:set>
                                      <p:cBhvr>
                                        <p:cTn dur="1" fill="hold">
                                          <p:stCondLst>
                                            <p:cond delay="0"/>
                                          </p:stCondLst>
                                        </p:cTn>
                                        <p:tgtEl>
                                          <p:spTgt spid="28">
                                            <p:txEl>
                                              <p:pRg end="2" st="2"/>
                                            </p:txEl>
                                          </p:spTgt>
                                        </p:tgtEl>
                                        <p:attrNameLst>
                                          <p:attrName>style.visibility</p:attrName>
                                        </p:attrNameLst>
                                      </p:cBhvr>
                                      <p:to>
                                        <p:strVal val="visible"/>
                                      </p:to>
                                    </p:set>
                                    <p:animEffect filter="fade" transition="in">
                                      <p:cBhvr>
                                        <p:cTn dur="500"/>
                                        <p:tgtEl>
                                          <p:spTgt spid="28">
                                            <p:txEl>
                                              <p:pRg end="2" st="2"/>
                                            </p:txEl>
                                          </p:spTgt>
                                        </p:tgtEl>
                                      </p:cBhvr>
                                    </p:animEffect>
                                  </p:childTnLst>
                                </p:cTn>
                              </p:par>
                            </p:childTnLst>
                          </p:cTn>
                        </p:par>
                        <p:par>
                          <p:cTn fill="hold">
                            <p:stCondLst>
                              <p:cond delay="11000"/>
                            </p:stCondLst>
                            <p:childTnLst>
                              <p:par>
                                <p:cTn fill="hold" nodeType="afterEffect" presetClass="entr" presetID="10" presetSubtype="0">
                                  <p:stCondLst>
                                    <p:cond delay="0"/>
                                  </p:stCondLst>
                                  <p:childTnLst>
                                    <p:set>
                                      <p:cBhvr>
                                        <p:cTn dur="1" fill="hold">
                                          <p:stCondLst>
                                            <p:cond delay="0"/>
                                          </p:stCondLst>
                                        </p:cTn>
                                        <p:tgtEl>
                                          <p:spTgt spid="28">
                                            <p:txEl>
                                              <p:pRg end="3" st="3"/>
                                            </p:txEl>
                                          </p:spTgt>
                                        </p:tgtEl>
                                        <p:attrNameLst>
                                          <p:attrName>style.visibility</p:attrName>
                                        </p:attrNameLst>
                                      </p:cBhvr>
                                      <p:to>
                                        <p:strVal val="visible"/>
                                      </p:to>
                                    </p:set>
                                    <p:animEffect filter="fade" transition="in">
                                      <p:cBhvr>
                                        <p:cTn dur="500"/>
                                        <p:tgtEl>
                                          <p:spTgt spid="28">
                                            <p:txEl>
                                              <p:pRg end="3" st="3"/>
                                            </p:txEl>
                                          </p:spTgt>
                                        </p:tgtEl>
                                      </p:cBhvr>
                                    </p:animEffect>
                                  </p:childTnLst>
                                </p:cTn>
                              </p:par>
                            </p:childTnLst>
                          </p:cTn>
                        </p:par>
                        <p:par>
                          <p:cTn fill="hold">
                            <p:stCondLst>
                              <p:cond delay="11500"/>
                            </p:stCondLst>
                            <p:childTnLst>
                              <p:par>
                                <p:cTn fill="hold" nodeType="afterEffect" presetClass="entr" presetID="10" presetSubtype="0">
                                  <p:stCondLst>
                                    <p:cond delay="0"/>
                                  </p:stCondLst>
                                  <p:childTnLst>
                                    <p:set>
                                      <p:cBhvr>
                                        <p:cTn dur="1" fill="hold">
                                          <p:stCondLst>
                                            <p:cond delay="0"/>
                                          </p:stCondLst>
                                        </p:cTn>
                                        <p:tgtEl>
                                          <p:spTgt spid="28">
                                            <p:txEl>
                                              <p:pRg end="4" st="4"/>
                                            </p:txEl>
                                          </p:spTgt>
                                        </p:tgtEl>
                                        <p:attrNameLst>
                                          <p:attrName>style.visibility</p:attrName>
                                        </p:attrNameLst>
                                      </p:cBhvr>
                                      <p:to>
                                        <p:strVal val="visible"/>
                                      </p:to>
                                    </p:set>
                                    <p:animEffect filter="fade" transition="in">
                                      <p:cBhvr>
                                        <p:cTn dur="500"/>
                                        <p:tgtEl>
                                          <p:spTgt spid="28">
                                            <p:txEl>
                                              <p:pRg end="4" st="4"/>
                                            </p:txEl>
                                          </p:spTgt>
                                        </p:tgtEl>
                                      </p:cBhvr>
                                    </p:animEffect>
                                  </p:childTnLst>
                                </p:cTn>
                              </p:par>
                            </p:childTnLst>
                          </p:cTn>
                        </p:par>
                        <p:par>
                          <p:cTn fill="hold">
                            <p:stCondLst>
                              <p:cond delay="12000"/>
                            </p:stCondLst>
                            <p:childTnLst>
                              <p:par>
                                <p:cTn fill="hold" nodeType="afterEffect" presetClass="entr" presetID="10" presetSubtype="0">
                                  <p:stCondLst>
                                    <p:cond delay="0"/>
                                  </p:stCondLst>
                                  <p:childTnLst>
                                    <p:set>
                                      <p:cBhvr>
                                        <p:cTn dur="1" fill="hold">
                                          <p:stCondLst>
                                            <p:cond delay="0"/>
                                          </p:stCondLst>
                                        </p:cTn>
                                        <p:tgtEl>
                                          <p:spTgt spid="28">
                                            <p:txEl>
                                              <p:pRg end="5" st="5"/>
                                            </p:txEl>
                                          </p:spTgt>
                                        </p:tgtEl>
                                        <p:attrNameLst>
                                          <p:attrName>style.visibility</p:attrName>
                                        </p:attrNameLst>
                                      </p:cBhvr>
                                      <p:to>
                                        <p:strVal val="visible"/>
                                      </p:to>
                                    </p:set>
                                    <p:animEffect filter="fade" transition="in">
                                      <p:cBhvr>
                                        <p:cTn dur="500"/>
                                        <p:tgtEl>
                                          <p:spTgt spid="28">
                                            <p:txEl>
                                              <p:pRg end="5" st="5"/>
                                            </p:txEl>
                                          </p:spTgt>
                                        </p:tgtEl>
                                      </p:cBhvr>
                                    </p:animEffect>
                                  </p:childTnLst>
                                </p:cTn>
                              </p:par>
                            </p:childTnLst>
                          </p:cTn>
                        </p:par>
                        <p:par>
                          <p:cTn fill="hold">
                            <p:stCondLst>
                              <p:cond delay="12500"/>
                            </p:stCondLst>
                            <p:childTnLst>
                              <p:par>
                                <p:cTn fill="hold" nodeType="afterEffect" presetClass="entr" presetID="10" presetSubtype="0">
                                  <p:stCondLst>
                                    <p:cond delay="0"/>
                                  </p:stCondLst>
                                  <p:childTnLst>
                                    <p:set>
                                      <p:cBhvr>
                                        <p:cTn dur="1" fill="hold">
                                          <p:stCondLst>
                                            <p:cond delay="0"/>
                                          </p:stCondLst>
                                        </p:cTn>
                                        <p:tgtEl>
                                          <p:spTgt spid="28">
                                            <p:txEl>
                                              <p:pRg end="6" st="6"/>
                                            </p:txEl>
                                          </p:spTgt>
                                        </p:tgtEl>
                                        <p:attrNameLst>
                                          <p:attrName>style.visibility</p:attrName>
                                        </p:attrNameLst>
                                      </p:cBhvr>
                                      <p:to>
                                        <p:strVal val="visible"/>
                                      </p:to>
                                    </p:set>
                                    <p:animEffect filter="fade" transition="in">
                                      <p:cBhvr>
                                        <p:cTn dur="500"/>
                                        <p:tgtEl>
                                          <p:spTgt spid="28">
                                            <p:txEl>
                                              <p:pRg end="6" st="6"/>
                                            </p:txEl>
                                          </p:spTgt>
                                        </p:tgtEl>
                                      </p:cBhvr>
                                    </p:animEffect>
                                  </p:childTnLst>
                                </p:cTn>
                              </p:par>
                            </p:childTnLst>
                          </p:cTn>
                        </p:par>
                        <p:par>
                          <p:cTn fill="hold">
                            <p:stCondLst>
                              <p:cond delay="13000"/>
                            </p:stCondLst>
                            <p:childTnLst>
                              <p:par>
                                <p:cTn fill="hold" nodeType="afterEffect" presetClass="entr" presetID="10" presetSubtype="0">
                                  <p:stCondLst>
                                    <p:cond delay="0"/>
                                  </p:stCondLst>
                                  <p:childTnLst>
                                    <p:set>
                                      <p:cBhvr>
                                        <p:cTn dur="1" fill="hold">
                                          <p:stCondLst>
                                            <p:cond delay="0"/>
                                          </p:stCondLst>
                                        </p:cTn>
                                        <p:tgtEl>
                                          <p:spTgt spid="28">
                                            <p:txEl>
                                              <p:pRg end="7" st="7"/>
                                            </p:txEl>
                                          </p:spTgt>
                                        </p:tgtEl>
                                        <p:attrNameLst>
                                          <p:attrName>style.visibility</p:attrName>
                                        </p:attrNameLst>
                                      </p:cBhvr>
                                      <p:to>
                                        <p:strVal val="visible"/>
                                      </p:to>
                                    </p:set>
                                    <p:animEffect filter="fade" transition="in">
                                      <p:cBhvr>
                                        <p:cTn dur="500"/>
                                        <p:tgtEl>
                                          <p:spTgt spid="28">
                                            <p:txEl>
                                              <p:pRg end="7" st="7"/>
                                            </p:txEl>
                                          </p:spTgt>
                                        </p:tgtEl>
                                      </p:cBhvr>
                                    </p:animEffect>
                                  </p:childTnLst>
                                </p:cTn>
                              </p:par>
                            </p:childTnLst>
                          </p:cTn>
                        </p:par>
                        <p:par>
                          <p:cTn fill="hold">
                            <p:stCondLst>
                              <p:cond delay="13500"/>
                            </p:stCondLst>
                            <p:childTnLst>
                              <p:par>
                                <p:cTn fill="hold" nodeType="afterEffect" presetClass="entr" presetID="10" presetSubtype="0">
                                  <p:stCondLst>
                                    <p:cond delay="0"/>
                                  </p:stCondLst>
                                  <p:childTnLst>
                                    <p:set>
                                      <p:cBhvr>
                                        <p:cTn dur="1" fill="hold">
                                          <p:stCondLst>
                                            <p:cond delay="0"/>
                                          </p:stCondLst>
                                        </p:cTn>
                                        <p:tgtEl>
                                          <p:spTgt spid="28">
                                            <p:txEl>
                                              <p:pRg end="8" st="8"/>
                                            </p:txEl>
                                          </p:spTgt>
                                        </p:tgtEl>
                                        <p:attrNameLst>
                                          <p:attrName>style.visibility</p:attrName>
                                        </p:attrNameLst>
                                      </p:cBhvr>
                                      <p:to>
                                        <p:strVal val="visible"/>
                                      </p:to>
                                    </p:set>
                                    <p:animEffect filter="fade" transition="in">
                                      <p:cBhvr>
                                        <p:cTn dur="500"/>
                                        <p:tgtEl>
                                          <p:spTgt spid="28">
                                            <p:txEl>
                                              <p:pRg end="8" st="8"/>
                                            </p:txEl>
                                          </p:spTgt>
                                        </p:tgtEl>
                                      </p:cBhvr>
                                    </p:animEffect>
                                  </p:childTnLst>
                                </p:cTn>
                              </p:par>
                            </p:childTnLst>
                          </p:cTn>
                        </p:par>
                        <p:par>
                          <p:cTn fill="hold">
                            <p:stCondLst>
                              <p:cond delay="14000"/>
                            </p:stCondLst>
                            <p:childTnLst>
                              <p:par>
                                <p:cTn fill="hold" nodeType="afterEffect" presetClass="entr" presetID="10" presetSubtype="0">
                                  <p:stCondLst>
                                    <p:cond delay="0"/>
                                  </p:stCondLst>
                                  <p:childTnLst>
                                    <p:set>
                                      <p:cBhvr>
                                        <p:cTn dur="1" fill="hold">
                                          <p:stCondLst>
                                            <p:cond delay="0"/>
                                          </p:stCondLst>
                                        </p:cTn>
                                        <p:tgtEl>
                                          <p:spTgt spid="29">
                                            <p:txEl>
                                              <p:pRg end="0" st="0"/>
                                            </p:txEl>
                                          </p:spTgt>
                                        </p:tgtEl>
                                        <p:attrNameLst>
                                          <p:attrName>style.visibility</p:attrName>
                                        </p:attrNameLst>
                                      </p:cBhvr>
                                      <p:to>
                                        <p:strVal val="visible"/>
                                      </p:to>
                                    </p:set>
                                    <p:animEffect filter="fade" transition="in">
                                      <p:cBhvr>
                                        <p:cTn dur="500"/>
                                        <p:tgtEl>
                                          <p:spTgt spid="29">
                                            <p:txEl>
                                              <p:pRg end="0" st="0"/>
                                            </p:txEl>
                                          </p:spTgt>
                                        </p:tgtEl>
                                      </p:cBhvr>
                                    </p:animEffect>
                                  </p:childTnLst>
                                </p:cTn>
                              </p:par>
                            </p:childTnLst>
                          </p:cTn>
                        </p:par>
                        <p:par>
                          <p:cTn fill="hold">
                            <p:stCondLst>
                              <p:cond delay="14500"/>
                            </p:stCondLst>
                            <p:childTnLst>
                              <p:par>
                                <p:cTn fill="hold" nodeType="afterEffect" presetClass="entr" presetID="10" presetSubtype="0">
                                  <p:stCondLst>
                                    <p:cond delay="0"/>
                                  </p:stCondLst>
                                  <p:childTnLst>
                                    <p:set>
                                      <p:cBhvr>
                                        <p:cTn dur="1" fill="hold">
                                          <p:stCondLst>
                                            <p:cond delay="0"/>
                                          </p:stCondLst>
                                        </p:cTn>
                                        <p:tgtEl>
                                          <p:spTgt spid="29">
                                            <p:txEl>
                                              <p:pRg end="1" st="1"/>
                                            </p:txEl>
                                          </p:spTgt>
                                        </p:tgtEl>
                                        <p:attrNameLst>
                                          <p:attrName>style.visibility</p:attrName>
                                        </p:attrNameLst>
                                      </p:cBhvr>
                                      <p:to>
                                        <p:strVal val="visible"/>
                                      </p:to>
                                    </p:set>
                                    <p:animEffect filter="fade" transition="in">
                                      <p:cBhvr>
                                        <p:cTn dur="500"/>
                                        <p:tgtEl>
                                          <p:spTgt spid="29">
                                            <p:txEl>
                                              <p:pRg end="1" st="1"/>
                                            </p:txEl>
                                          </p:spTgt>
                                        </p:tgtEl>
                                      </p:cBhvr>
                                    </p:animEffect>
                                  </p:childTnLst>
                                </p:cTn>
                              </p:par>
                            </p:childTnLst>
                          </p:cTn>
                        </p:par>
                        <p:par>
                          <p:cTn fill="hold">
                            <p:stCondLst>
                              <p:cond delay="15000"/>
                            </p:stCondLst>
                            <p:childTnLst>
                              <p:par>
                                <p:cTn fill="hold" nodeType="afterEffect" presetClass="entr" presetID="10" presetSubtype="0">
                                  <p:stCondLst>
                                    <p:cond delay="0"/>
                                  </p:stCondLst>
                                  <p:childTnLst>
                                    <p:set>
                                      <p:cBhvr>
                                        <p:cTn dur="1" fill="hold">
                                          <p:stCondLst>
                                            <p:cond delay="0"/>
                                          </p:stCondLst>
                                        </p:cTn>
                                        <p:tgtEl>
                                          <p:spTgt spid="29">
                                            <p:txEl>
                                              <p:pRg end="2" st="2"/>
                                            </p:txEl>
                                          </p:spTgt>
                                        </p:tgtEl>
                                        <p:attrNameLst>
                                          <p:attrName>style.visibility</p:attrName>
                                        </p:attrNameLst>
                                      </p:cBhvr>
                                      <p:to>
                                        <p:strVal val="visible"/>
                                      </p:to>
                                    </p:set>
                                    <p:animEffect filter="fade" transition="in">
                                      <p:cBhvr>
                                        <p:cTn dur="500"/>
                                        <p:tgtEl>
                                          <p:spTgt spid="29">
                                            <p:txEl>
                                              <p:pRg end="2" st="2"/>
                                            </p:txEl>
                                          </p:spTgt>
                                        </p:tgtEl>
                                      </p:cBhvr>
                                    </p:animEffect>
                                  </p:childTnLst>
                                </p:cTn>
                              </p:par>
                            </p:childTnLst>
                          </p:cTn>
                        </p:par>
                        <p:par>
                          <p:cTn fill="hold">
                            <p:stCondLst>
                              <p:cond delay="15500"/>
                            </p:stCondLst>
                            <p:childTnLst>
                              <p:par>
                                <p:cTn fill="hold" nodeType="afterEffect" presetClass="entr" presetID="10" presetSubtype="0">
                                  <p:stCondLst>
                                    <p:cond delay="0"/>
                                  </p:stCondLst>
                                  <p:childTnLst>
                                    <p:set>
                                      <p:cBhvr>
                                        <p:cTn dur="1" fill="hold">
                                          <p:stCondLst>
                                            <p:cond delay="0"/>
                                          </p:stCondLst>
                                        </p:cTn>
                                        <p:tgtEl>
                                          <p:spTgt spid="29">
                                            <p:txEl>
                                              <p:pRg end="3" st="3"/>
                                            </p:txEl>
                                          </p:spTgt>
                                        </p:tgtEl>
                                        <p:attrNameLst>
                                          <p:attrName>style.visibility</p:attrName>
                                        </p:attrNameLst>
                                      </p:cBhvr>
                                      <p:to>
                                        <p:strVal val="visible"/>
                                      </p:to>
                                    </p:set>
                                    <p:animEffect filter="fade" transition="in">
                                      <p:cBhvr>
                                        <p:cTn dur="500"/>
                                        <p:tgtEl>
                                          <p:spTgt spid="29">
                                            <p:txEl>
                                              <p:pRg end="3" st="3"/>
                                            </p:txEl>
                                          </p:spTgt>
                                        </p:tgtEl>
                                      </p:cBhvr>
                                    </p:animEffect>
                                  </p:childTnLst>
                                </p:cTn>
                              </p:par>
                            </p:childTnLst>
                          </p:cTn>
                        </p:par>
                        <p:par>
                          <p:cTn fill="hold">
                            <p:stCondLst>
                              <p:cond delay="16000"/>
                            </p:stCondLst>
                            <p:childTnLst>
                              <p:par>
                                <p:cTn fill="hold" nodeType="afterEffect" presetClass="entr" presetID="10" presetSubtype="0">
                                  <p:stCondLst>
                                    <p:cond delay="0"/>
                                  </p:stCondLst>
                                  <p:childTnLst>
                                    <p:set>
                                      <p:cBhvr>
                                        <p:cTn dur="1" fill="hold">
                                          <p:stCondLst>
                                            <p:cond delay="0"/>
                                          </p:stCondLst>
                                        </p:cTn>
                                        <p:tgtEl>
                                          <p:spTgt spid="29">
                                            <p:txEl>
                                              <p:pRg end="4" st="4"/>
                                            </p:txEl>
                                          </p:spTgt>
                                        </p:tgtEl>
                                        <p:attrNameLst>
                                          <p:attrName>style.visibility</p:attrName>
                                        </p:attrNameLst>
                                      </p:cBhvr>
                                      <p:to>
                                        <p:strVal val="visible"/>
                                      </p:to>
                                    </p:set>
                                    <p:animEffect filter="fade" transition="in">
                                      <p:cBhvr>
                                        <p:cTn dur="500"/>
                                        <p:tgtEl>
                                          <p:spTgt spid="29">
                                            <p:txEl>
                                              <p:pRg end="4" st="4"/>
                                            </p:txEl>
                                          </p:spTgt>
                                        </p:tgtEl>
                                      </p:cBhvr>
                                    </p:animEffect>
                                  </p:childTnLst>
                                </p:cTn>
                              </p:par>
                            </p:childTnLst>
                          </p:cTn>
                        </p:par>
                        <p:par>
                          <p:cTn fill="hold">
                            <p:stCondLst>
                              <p:cond delay="16500"/>
                            </p:stCondLst>
                            <p:childTnLst>
                              <p:par>
                                <p:cTn fill="hold" nodeType="afterEffect" presetClass="entr" presetID="10" presetSubtype="0">
                                  <p:stCondLst>
                                    <p:cond delay="0"/>
                                  </p:stCondLst>
                                  <p:childTnLst>
                                    <p:set>
                                      <p:cBhvr>
                                        <p:cTn dur="1" fill="hold">
                                          <p:stCondLst>
                                            <p:cond delay="0"/>
                                          </p:stCondLst>
                                        </p:cTn>
                                        <p:tgtEl>
                                          <p:spTgt spid="29">
                                            <p:txEl>
                                              <p:pRg end="5" st="5"/>
                                            </p:txEl>
                                          </p:spTgt>
                                        </p:tgtEl>
                                        <p:attrNameLst>
                                          <p:attrName>style.visibility</p:attrName>
                                        </p:attrNameLst>
                                      </p:cBhvr>
                                      <p:to>
                                        <p:strVal val="visible"/>
                                      </p:to>
                                    </p:set>
                                    <p:animEffect filter="fade" transition="in">
                                      <p:cBhvr>
                                        <p:cTn dur="500"/>
                                        <p:tgtEl>
                                          <p:spTgt spid="29">
                                            <p:txEl>
                                              <p:pRg end="5" st="5"/>
                                            </p:txEl>
                                          </p:spTgt>
                                        </p:tgtEl>
                                      </p:cBhvr>
                                    </p:animEffect>
                                  </p:childTnLst>
                                </p:cTn>
                              </p:par>
                            </p:childTnLst>
                          </p:cTn>
                        </p:par>
                        <p:par>
                          <p:cTn fill="hold">
                            <p:stCondLst>
                              <p:cond delay="17000"/>
                            </p:stCondLst>
                            <p:childTnLst>
                              <p:par>
                                <p:cTn fill="hold" nodeType="afterEffect" presetClass="entr" presetID="10" presetSubtype="0">
                                  <p:stCondLst>
                                    <p:cond delay="0"/>
                                  </p:stCondLst>
                                  <p:childTnLst>
                                    <p:set>
                                      <p:cBhvr>
                                        <p:cTn dur="1" fill="hold">
                                          <p:stCondLst>
                                            <p:cond delay="0"/>
                                          </p:stCondLst>
                                        </p:cTn>
                                        <p:tgtEl>
                                          <p:spTgt spid="29">
                                            <p:txEl>
                                              <p:pRg end="6" st="6"/>
                                            </p:txEl>
                                          </p:spTgt>
                                        </p:tgtEl>
                                        <p:attrNameLst>
                                          <p:attrName>style.visibility</p:attrName>
                                        </p:attrNameLst>
                                      </p:cBhvr>
                                      <p:to>
                                        <p:strVal val="visible"/>
                                      </p:to>
                                    </p:set>
                                    <p:animEffect filter="fade" transition="in">
                                      <p:cBhvr>
                                        <p:cTn dur="500"/>
                                        <p:tgtEl>
                                          <p:spTgt spid="29">
                                            <p:txEl>
                                              <p:pRg end="6" st="6"/>
                                            </p:txEl>
                                          </p:spTgt>
                                        </p:tgtEl>
                                      </p:cBhvr>
                                    </p:animEffect>
                                  </p:childTnLst>
                                </p:cTn>
                              </p:par>
                            </p:childTnLst>
                          </p:cTn>
                        </p:par>
                        <p:par>
                          <p:cTn fill="hold">
                            <p:stCondLst>
                              <p:cond delay="17500"/>
                            </p:stCondLst>
                            <p:childTnLst>
                              <p:par>
                                <p:cTn fill="hold" nodeType="afterEffect" presetClass="entr" presetID="10" presetSubtype="0">
                                  <p:stCondLst>
                                    <p:cond delay="0"/>
                                  </p:stCondLst>
                                  <p:childTnLst>
                                    <p:set>
                                      <p:cBhvr>
                                        <p:cTn dur="1" fill="hold">
                                          <p:stCondLst>
                                            <p:cond delay="0"/>
                                          </p:stCondLst>
                                        </p:cTn>
                                        <p:tgtEl>
                                          <p:spTgt spid="29">
                                            <p:txEl>
                                              <p:pRg end="7" st="7"/>
                                            </p:txEl>
                                          </p:spTgt>
                                        </p:tgtEl>
                                        <p:attrNameLst>
                                          <p:attrName>style.visibility</p:attrName>
                                        </p:attrNameLst>
                                      </p:cBhvr>
                                      <p:to>
                                        <p:strVal val="visible"/>
                                      </p:to>
                                    </p:set>
                                    <p:animEffect filter="fade" transition="in">
                                      <p:cBhvr>
                                        <p:cTn dur="500"/>
                                        <p:tgtEl>
                                          <p:spTgt spid="29">
                                            <p:txEl>
                                              <p:pRg end="7" st="7"/>
                                            </p:txEl>
                                          </p:spTgt>
                                        </p:tgtEl>
                                      </p:cBhvr>
                                    </p:animEffect>
                                  </p:childTnLst>
                                </p:cTn>
                              </p:par>
                            </p:childTnLst>
                          </p:cTn>
                        </p:par>
                        <p:par>
                          <p:cTn fill="hold">
                            <p:stCondLst>
                              <p:cond delay="18000"/>
                            </p:stCondLst>
                            <p:childTnLst>
                              <p:par>
                                <p:cTn fill="hold" nodeType="afterEffect" presetClass="entr" presetID="10" presetSubtype="0">
                                  <p:stCondLst>
                                    <p:cond delay="0"/>
                                  </p:stCondLst>
                                  <p:childTnLst>
                                    <p:set>
                                      <p:cBhvr>
                                        <p:cTn dur="1" fill="hold">
                                          <p:stCondLst>
                                            <p:cond delay="0"/>
                                          </p:stCondLst>
                                        </p:cTn>
                                        <p:tgtEl>
                                          <p:spTgt spid="29">
                                            <p:txEl>
                                              <p:pRg end="8" st="8"/>
                                            </p:txEl>
                                          </p:spTgt>
                                        </p:tgtEl>
                                        <p:attrNameLst>
                                          <p:attrName>style.visibility</p:attrName>
                                        </p:attrNameLst>
                                      </p:cBhvr>
                                      <p:to>
                                        <p:strVal val="visible"/>
                                      </p:to>
                                    </p:set>
                                    <p:animEffect filter="fade" transition="in">
                                      <p:cBhvr>
                                        <p:cTn dur="500"/>
                                        <p:tgtEl>
                                          <p:spTgt spid="29">
                                            <p:txEl>
                                              <p:pRg end="8" st="8"/>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Зміст (варіант 2)">
  <p:cSld name="Зміст (варіант 2)">
    <p:spTree>
      <p:nvGrpSpPr>
        <p:cNvPr id="34" name="Shape 34"/>
        <p:cNvGrpSpPr/>
        <p:nvPr/>
      </p:nvGrpSpPr>
      <p:grpSpPr>
        <a:xfrm>
          <a:off x="0" y="0"/>
          <a:ext cx="0" cy="0"/>
          <a:chOff x="0" y="0"/>
          <a:chExt cx="0" cy="0"/>
        </a:xfrm>
      </p:grpSpPr>
      <p:sp>
        <p:nvSpPr>
          <p:cNvPr id="35" name="Google Shape;35;p5"/>
          <p:cNvSpPr/>
          <p:nvPr>
            <p:ph idx="2" type="pic"/>
          </p:nvPr>
        </p:nvSpPr>
        <p:spPr>
          <a:xfrm>
            <a:off x="0" y="1419622"/>
            <a:ext cx="9144000" cy="3456383"/>
          </a:xfrm>
          <a:prstGeom prst="rect">
            <a:avLst/>
          </a:prstGeom>
          <a:solidFill>
            <a:srgbClr val="F6CEC4"/>
          </a:solidFill>
          <a:ln>
            <a:noFill/>
          </a:ln>
        </p:spPr>
      </p:sp>
      <p:sp>
        <p:nvSpPr>
          <p:cNvPr id="36" name="Google Shape;36;p5"/>
          <p:cNvSpPr txBox="1"/>
          <p:nvPr>
            <p:ph type="title"/>
          </p:nvPr>
        </p:nvSpPr>
        <p:spPr>
          <a:xfrm>
            <a:off x="3075831" y="555526"/>
            <a:ext cx="2520280" cy="85725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rgbClr val="491012"/>
              </a:buClr>
              <a:buSzPts val="4000"/>
              <a:buFont typeface="Philosopher"/>
              <a:buNone/>
              <a:defRPr sz="4000">
                <a:solidFill>
                  <a:srgbClr val="49101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7" name="Google Shape;37;p5"/>
          <p:cNvSpPr/>
          <p:nvPr>
            <p:ph idx="3" type="pic"/>
          </p:nvPr>
        </p:nvSpPr>
        <p:spPr>
          <a:xfrm>
            <a:off x="0" y="4515966"/>
            <a:ext cx="9157477" cy="5178285"/>
          </a:xfrm>
          <a:prstGeom prst="rect">
            <a:avLst/>
          </a:prstGeom>
          <a:noFill/>
          <a:ln>
            <a:noFill/>
          </a:ln>
        </p:spPr>
      </p:sp>
      <p:sp>
        <p:nvSpPr>
          <p:cNvPr id="38" name="Google Shape;38;p5"/>
          <p:cNvSpPr/>
          <p:nvPr/>
        </p:nvSpPr>
        <p:spPr>
          <a:xfrm>
            <a:off x="338386" y="1468835"/>
            <a:ext cx="9144000" cy="3456384"/>
          </a:xfrm>
          <a:prstGeom prst="rect">
            <a:avLst/>
          </a:prstGeom>
          <a:solidFill>
            <a:srgbClr val="F6CEC4">
              <a:alpha val="29411"/>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Exo 2 Medium"/>
              <a:ea typeface="Exo 2 Medium"/>
              <a:cs typeface="Exo 2 Medium"/>
              <a:sym typeface="Exo 2 Medium"/>
            </a:endParaRPr>
          </a:p>
        </p:txBody>
      </p:sp>
      <p:sp>
        <p:nvSpPr>
          <p:cNvPr id="39" name="Google Shape;39;p5"/>
          <p:cNvSpPr/>
          <p:nvPr/>
        </p:nvSpPr>
        <p:spPr>
          <a:xfrm>
            <a:off x="323528" y="1851670"/>
            <a:ext cx="1872208" cy="288032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Exo 2 Medium"/>
              <a:ea typeface="Exo 2 Medium"/>
              <a:cs typeface="Exo 2 Medium"/>
              <a:sym typeface="Exo 2 Medium"/>
            </a:endParaRPr>
          </a:p>
        </p:txBody>
      </p:sp>
      <p:sp>
        <p:nvSpPr>
          <p:cNvPr id="40" name="Google Shape;40;p5"/>
          <p:cNvSpPr txBox="1"/>
          <p:nvPr>
            <p:ph idx="1" type="body"/>
          </p:nvPr>
        </p:nvSpPr>
        <p:spPr>
          <a:xfrm>
            <a:off x="395536" y="2211710"/>
            <a:ext cx="1656184" cy="2016224"/>
          </a:xfrm>
          <a:prstGeom prst="rect">
            <a:avLst/>
          </a:prstGeom>
          <a:noFill/>
          <a:ln>
            <a:noFill/>
          </a:ln>
        </p:spPr>
        <p:txBody>
          <a:bodyPr anchorCtr="0" anchor="t" bIns="45700" lIns="91425" spcFirstLastPara="1" rIns="91425" wrap="square" tIns="45700">
            <a:normAutofit/>
          </a:bodyPr>
          <a:lstStyle>
            <a:lvl1pPr indent="-228600" lvl="0" marL="457200" algn="ctr">
              <a:lnSpc>
                <a:spcPct val="100000"/>
              </a:lnSpc>
              <a:spcBef>
                <a:spcPts val="400"/>
              </a:spcBef>
              <a:spcAft>
                <a:spcPts val="0"/>
              </a:spcAft>
              <a:buClr>
                <a:srgbClr val="F8EBE7"/>
              </a:buClr>
              <a:buSzPts val="2000"/>
              <a:buNone/>
              <a:defRPr sz="2000">
                <a:solidFill>
                  <a:srgbClr val="F8EBE7"/>
                </a:solidFill>
              </a:defRPr>
            </a:lvl1pPr>
            <a:lvl2pPr indent="-228600" lvl="1" marL="914400" algn="l">
              <a:lnSpc>
                <a:spcPct val="100000"/>
              </a:lnSpc>
              <a:spcBef>
                <a:spcPts val="240"/>
              </a:spcBef>
              <a:spcAft>
                <a:spcPts val="0"/>
              </a:spcAft>
              <a:buClr>
                <a:schemeClr val="dk1"/>
              </a:buClr>
              <a:buSzPts val="1200"/>
              <a:buNone/>
              <a:defRPr sz="1200"/>
            </a:lvl2pPr>
            <a:lvl3pPr indent="-228600" lvl="2" marL="1371600" algn="l">
              <a:lnSpc>
                <a:spcPct val="100000"/>
              </a:lnSpc>
              <a:spcBef>
                <a:spcPts val="200"/>
              </a:spcBef>
              <a:spcAft>
                <a:spcPts val="0"/>
              </a:spcAft>
              <a:buClr>
                <a:schemeClr val="dk1"/>
              </a:buClr>
              <a:buSzPts val="1000"/>
              <a:buNone/>
              <a:defRPr sz="1000"/>
            </a:lvl3pPr>
            <a:lvl4pPr indent="-228600" lvl="3" marL="1828800" algn="l">
              <a:lnSpc>
                <a:spcPct val="100000"/>
              </a:lnSpc>
              <a:spcBef>
                <a:spcPts val="180"/>
              </a:spcBef>
              <a:spcAft>
                <a:spcPts val="0"/>
              </a:spcAft>
              <a:buClr>
                <a:schemeClr val="dk1"/>
              </a:buClr>
              <a:buSzPts val="900"/>
              <a:buNone/>
              <a:defRPr sz="900"/>
            </a:lvl4pPr>
            <a:lvl5pPr indent="-228600" lvl="4" marL="2286000" algn="l">
              <a:lnSpc>
                <a:spcPct val="100000"/>
              </a:lnSpc>
              <a:spcBef>
                <a:spcPts val="180"/>
              </a:spcBef>
              <a:spcAft>
                <a:spcPts val="0"/>
              </a:spcAft>
              <a:buClr>
                <a:schemeClr val="dk1"/>
              </a:buClr>
              <a:buSzPts val="900"/>
              <a:buNone/>
              <a:defRPr sz="900"/>
            </a:lvl5pPr>
            <a:lvl6pPr indent="-228600" lvl="5" marL="2743200" algn="l">
              <a:lnSpc>
                <a:spcPct val="100000"/>
              </a:lnSpc>
              <a:spcBef>
                <a:spcPts val="180"/>
              </a:spcBef>
              <a:spcAft>
                <a:spcPts val="0"/>
              </a:spcAft>
              <a:buClr>
                <a:schemeClr val="dk1"/>
              </a:buClr>
              <a:buSzPts val="900"/>
              <a:buNone/>
              <a:defRPr sz="900"/>
            </a:lvl6pPr>
            <a:lvl7pPr indent="-228600" lvl="6" marL="3200400" algn="l">
              <a:lnSpc>
                <a:spcPct val="100000"/>
              </a:lnSpc>
              <a:spcBef>
                <a:spcPts val="180"/>
              </a:spcBef>
              <a:spcAft>
                <a:spcPts val="0"/>
              </a:spcAft>
              <a:buClr>
                <a:schemeClr val="dk1"/>
              </a:buClr>
              <a:buSzPts val="900"/>
              <a:buNone/>
              <a:defRPr sz="900"/>
            </a:lvl7pPr>
            <a:lvl8pPr indent="-228600" lvl="7" marL="3657600" algn="l">
              <a:lnSpc>
                <a:spcPct val="100000"/>
              </a:lnSpc>
              <a:spcBef>
                <a:spcPts val="180"/>
              </a:spcBef>
              <a:spcAft>
                <a:spcPts val="0"/>
              </a:spcAft>
              <a:buClr>
                <a:schemeClr val="dk1"/>
              </a:buClr>
              <a:buSzPts val="900"/>
              <a:buNone/>
              <a:defRPr sz="900"/>
            </a:lvl8pPr>
            <a:lvl9pPr indent="-228600" lvl="8" marL="4114800" algn="l">
              <a:lnSpc>
                <a:spcPct val="100000"/>
              </a:lnSpc>
              <a:spcBef>
                <a:spcPts val="180"/>
              </a:spcBef>
              <a:spcAft>
                <a:spcPts val="0"/>
              </a:spcAft>
              <a:buClr>
                <a:schemeClr val="dk1"/>
              </a:buClr>
              <a:buSzPts val="900"/>
              <a:buNone/>
              <a:defRPr sz="900"/>
            </a:lvl9pPr>
          </a:lstStyle>
          <a:p/>
        </p:txBody>
      </p:sp>
      <p:sp>
        <p:nvSpPr>
          <p:cNvPr id="41" name="Google Shape;41;p5"/>
          <p:cNvSpPr/>
          <p:nvPr/>
        </p:nvSpPr>
        <p:spPr>
          <a:xfrm>
            <a:off x="2483768" y="1851670"/>
            <a:ext cx="1800200" cy="2880320"/>
          </a:xfrm>
          <a:prstGeom prst="rect">
            <a:avLst/>
          </a:prstGeom>
          <a:solidFill>
            <a:srgbClr val="933D3C">
              <a:alpha val="89411"/>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Exo 2 Medium"/>
              <a:ea typeface="Exo 2 Medium"/>
              <a:cs typeface="Exo 2 Medium"/>
              <a:sym typeface="Exo 2 Medium"/>
            </a:endParaRPr>
          </a:p>
        </p:txBody>
      </p:sp>
      <p:sp>
        <p:nvSpPr>
          <p:cNvPr id="42" name="Google Shape;42;p5"/>
          <p:cNvSpPr txBox="1"/>
          <p:nvPr>
            <p:ph idx="4" type="body"/>
          </p:nvPr>
        </p:nvSpPr>
        <p:spPr>
          <a:xfrm>
            <a:off x="2555776" y="2211710"/>
            <a:ext cx="1584176" cy="2016224"/>
          </a:xfrm>
          <a:prstGeom prst="rect">
            <a:avLst/>
          </a:prstGeom>
          <a:noFill/>
          <a:ln>
            <a:noFill/>
          </a:ln>
        </p:spPr>
        <p:txBody>
          <a:bodyPr anchorCtr="0" anchor="t" bIns="45700" lIns="91425" spcFirstLastPara="1" rIns="91425" wrap="square" tIns="45700">
            <a:normAutofit/>
          </a:bodyPr>
          <a:lstStyle>
            <a:lvl1pPr indent="-228600" lvl="0" marL="457200" algn="ctr">
              <a:lnSpc>
                <a:spcPct val="100000"/>
              </a:lnSpc>
              <a:spcBef>
                <a:spcPts val="400"/>
              </a:spcBef>
              <a:spcAft>
                <a:spcPts val="0"/>
              </a:spcAft>
              <a:buClr>
                <a:srgbClr val="F8EBE7"/>
              </a:buClr>
              <a:buSzPts val="2000"/>
              <a:buNone/>
              <a:defRPr sz="2000">
                <a:solidFill>
                  <a:srgbClr val="F8EBE7"/>
                </a:solidFill>
              </a:defRPr>
            </a:lvl1pPr>
            <a:lvl2pPr indent="-228600" lvl="1" marL="914400" algn="l">
              <a:lnSpc>
                <a:spcPct val="100000"/>
              </a:lnSpc>
              <a:spcBef>
                <a:spcPts val="240"/>
              </a:spcBef>
              <a:spcAft>
                <a:spcPts val="0"/>
              </a:spcAft>
              <a:buClr>
                <a:schemeClr val="dk1"/>
              </a:buClr>
              <a:buSzPts val="1200"/>
              <a:buNone/>
              <a:defRPr sz="1200"/>
            </a:lvl2pPr>
            <a:lvl3pPr indent="-228600" lvl="2" marL="1371600" algn="l">
              <a:lnSpc>
                <a:spcPct val="100000"/>
              </a:lnSpc>
              <a:spcBef>
                <a:spcPts val="200"/>
              </a:spcBef>
              <a:spcAft>
                <a:spcPts val="0"/>
              </a:spcAft>
              <a:buClr>
                <a:schemeClr val="dk1"/>
              </a:buClr>
              <a:buSzPts val="1000"/>
              <a:buNone/>
              <a:defRPr sz="1000"/>
            </a:lvl3pPr>
            <a:lvl4pPr indent="-228600" lvl="3" marL="1828800" algn="l">
              <a:lnSpc>
                <a:spcPct val="100000"/>
              </a:lnSpc>
              <a:spcBef>
                <a:spcPts val="180"/>
              </a:spcBef>
              <a:spcAft>
                <a:spcPts val="0"/>
              </a:spcAft>
              <a:buClr>
                <a:schemeClr val="dk1"/>
              </a:buClr>
              <a:buSzPts val="900"/>
              <a:buNone/>
              <a:defRPr sz="900"/>
            </a:lvl4pPr>
            <a:lvl5pPr indent="-228600" lvl="4" marL="2286000" algn="l">
              <a:lnSpc>
                <a:spcPct val="100000"/>
              </a:lnSpc>
              <a:spcBef>
                <a:spcPts val="180"/>
              </a:spcBef>
              <a:spcAft>
                <a:spcPts val="0"/>
              </a:spcAft>
              <a:buClr>
                <a:schemeClr val="dk1"/>
              </a:buClr>
              <a:buSzPts val="900"/>
              <a:buNone/>
              <a:defRPr sz="900"/>
            </a:lvl5pPr>
            <a:lvl6pPr indent="-228600" lvl="5" marL="2743200" algn="l">
              <a:lnSpc>
                <a:spcPct val="100000"/>
              </a:lnSpc>
              <a:spcBef>
                <a:spcPts val="180"/>
              </a:spcBef>
              <a:spcAft>
                <a:spcPts val="0"/>
              </a:spcAft>
              <a:buClr>
                <a:schemeClr val="dk1"/>
              </a:buClr>
              <a:buSzPts val="900"/>
              <a:buNone/>
              <a:defRPr sz="900"/>
            </a:lvl6pPr>
            <a:lvl7pPr indent="-228600" lvl="6" marL="3200400" algn="l">
              <a:lnSpc>
                <a:spcPct val="100000"/>
              </a:lnSpc>
              <a:spcBef>
                <a:spcPts val="180"/>
              </a:spcBef>
              <a:spcAft>
                <a:spcPts val="0"/>
              </a:spcAft>
              <a:buClr>
                <a:schemeClr val="dk1"/>
              </a:buClr>
              <a:buSzPts val="900"/>
              <a:buNone/>
              <a:defRPr sz="900"/>
            </a:lvl7pPr>
            <a:lvl8pPr indent="-228600" lvl="7" marL="3657600" algn="l">
              <a:lnSpc>
                <a:spcPct val="100000"/>
              </a:lnSpc>
              <a:spcBef>
                <a:spcPts val="180"/>
              </a:spcBef>
              <a:spcAft>
                <a:spcPts val="0"/>
              </a:spcAft>
              <a:buClr>
                <a:schemeClr val="dk1"/>
              </a:buClr>
              <a:buSzPts val="900"/>
              <a:buNone/>
              <a:defRPr sz="900"/>
            </a:lvl8pPr>
            <a:lvl9pPr indent="-228600" lvl="8" marL="4114800" algn="l">
              <a:lnSpc>
                <a:spcPct val="100000"/>
              </a:lnSpc>
              <a:spcBef>
                <a:spcPts val="180"/>
              </a:spcBef>
              <a:spcAft>
                <a:spcPts val="0"/>
              </a:spcAft>
              <a:buClr>
                <a:schemeClr val="dk1"/>
              </a:buClr>
              <a:buSzPts val="900"/>
              <a:buNone/>
              <a:defRPr sz="900"/>
            </a:lvl9pPr>
          </a:lstStyle>
          <a:p/>
        </p:txBody>
      </p:sp>
      <p:sp>
        <p:nvSpPr>
          <p:cNvPr id="43" name="Google Shape;43;p5"/>
          <p:cNvSpPr/>
          <p:nvPr/>
        </p:nvSpPr>
        <p:spPr>
          <a:xfrm>
            <a:off x="4644008" y="1851670"/>
            <a:ext cx="1872208" cy="2880320"/>
          </a:xfrm>
          <a:prstGeom prst="rect">
            <a:avLst/>
          </a:prstGeom>
          <a:solidFill>
            <a:srgbClr val="933D3C">
              <a:alpha val="8000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Exo 2 Medium"/>
              <a:ea typeface="Exo 2 Medium"/>
              <a:cs typeface="Exo 2 Medium"/>
              <a:sym typeface="Exo 2 Medium"/>
            </a:endParaRPr>
          </a:p>
        </p:txBody>
      </p:sp>
      <p:sp>
        <p:nvSpPr>
          <p:cNvPr id="44" name="Google Shape;44;p5"/>
          <p:cNvSpPr txBox="1"/>
          <p:nvPr>
            <p:ph idx="5" type="body"/>
          </p:nvPr>
        </p:nvSpPr>
        <p:spPr>
          <a:xfrm>
            <a:off x="4788025" y="2211710"/>
            <a:ext cx="1512167" cy="2016224"/>
          </a:xfrm>
          <a:prstGeom prst="rect">
            <a:avLst/>
          </a:prstGeom>
          <a:noFill/>
          <a:ln>
            <a:noFill/>
          </a:ln>
        </p:spPr>
        <p:txBody>
          <a:bodyPr anchorCtr="0" anchor="t" bIns="45700" lIns="91425" spcFirstLastPara="1" rIns="91425" wrap="square" tIns="45700">
            <a:normAutofit/>
          </a:bodyPr>
          <a:lstStyle>
            <a:lvl1pPr indent="-228600" lvl="0" marL="457200" algn="ctr">
              <a:lnSpc>
                <a:spcPct val="100000"/>
              </a:lnSpc>
              <a:spcBef>
                <a:spcPts val="400"/>
              </a:spcBef>
              <a:spcAft>
                <a:spcPts val="0"/>
              </a:spcAft>
              <a:buClr>
                <a:srgbClr val="F8EBE7"/>
              </a:buClr>
              <a:buSzPts val="2000"/>
              <a:buNone/>
              <a:defRPr sz="2000">
                <a:solidFill>
                  <a:srgbClr val="F8EBE7"/>
                </a:solidFill>
              </a:defRPr>
            </a:lvl1pPr>
            <a:lvl2pPr indent="-228600" lvl="1" marL="914400" algn="l">
              <a:lnSpc>
                <a:spcPct val="100000"/>
              </a:lnSpc>
              <a:spcBef>
                <a:spcPts val="240"/>
              </a:spcBef>
              <a:spcAft>
                <a:spcPts val="0"/>
              </a:spcAft>
              <a:buClr>
                <a:schemeClr val="dk1"/>
              </a:buClr>
              <a:buSzPts val="1200"/>
              <a:buNone/>
              <a:defRPr sz="1200"/>
            </a:lvl2pPr>
            <a:lvl3pPr indent="-228600" lvl="2" marL="1371600" algn="l">
              <a:lnSpc>
                <a:spcPct val="100000"/>
              </a:lnSpc>
              <a:spcBef>
                <a:spcPts val="200"/>
              </a:spcBef>
              <a:spcAft>
                <a:spcPts val="0"/>
              </a:spcAft>
              <a:buClr>
                <a:schemeClr val="dk1"/>
              </a:buClr>
              <a:buSzPts val="1000"/>
              <a:buNone/>
              <a:defRPr sz="1000"/>
            </a:lvl3pPr>
            <a:lvl4pPr indent="-228600" lvl="3" marL="1828800" algn="l">
              <a:lnSpc>
                <a:spcPct val="100000"/>
              </a:lnSpc>
              <a:spcBef>
                <a:spcPts val="180"/>
              </a:spcBef>
              <a:spcAft>
                <a:spcPts val="0"/>
              </a:spcAft>
              <a:buClr>
                <a:schemeClr val="dk1"/>
              </a:buClr>
              <a:buSzPts val="900"/>
              <a:buNone/>
              <a:defRPr sz="900"/>
            </a:lvl4pPr>
            <a:lvl5pPr indent="-228600" lvl="4" marL="2286000" algn="l">
              <a:lnSpc>
                <a:spcPct val="100000"/>
              </a:lnSpc>
              <a:spcBef>
                <a:spcPts val="180"/>
              </a:spcBef>
              <a:spcAft>
                <a:spcPts val="0"/>
              </a:spcAft>
              <a:buClr>
                <a:schemeClr val="dk1"/>
              </a:buClr>
              <a:buSzPts val="900"/>
              <a:buNone/>
              <a:defRPr sz="900"/>
            </a:lvl5pPr>
            <a:lvl6pPr indent="-228600" lvl="5" marL="2743200" algn="l">
              <a:lnSpc>
                <a:spcPct val="100000"/>
              </a:lnSpc>
              <a:spcBef>
                <a:spcPts val="180"/>
              </a:spcBef>
              <a:spcAft>
                <a:spcPts val="0"/>
              </a:spcAft>
              <a:buClr>
                <a:schemeClr val="dk1"/>
              </a:buClr>
              <a:buSzPts val="900"/>
              <a:buNone/>
              <a:defRPr sz="900"/>
            </a:lvl6pPr>
            <a:lvl7pPr indent="-228600" lvl="6" marL="3200400" algn="l">
              <a:lnSpc>
                <a:spcPct val="100000"/>
              </a:lnSpc>
              <a:spcBef>
                <a:spcPts val="180"/>
              </a:spcBef>
              <a:spcAft>
                <a:spcPts val="0"/>
              </a:spcAft>
              <a:buClr>
                <a:schemeClr val="dk1"/>
              </a:buClr>
              <a:buSzPts val="900"/>
              <a:buNone/>
              <a:defRPr sz="900"/>
            </a:lvl7pPr>
            <a:lvl8pPr indent="-228600" lvl="7" marL="3657600" algn="l">
              <a:lnSpc>
                <a:spcPct val="100000"/>
              </a:lnSpc>
              <a:spcBef>
                <a:spcPts val="180"/>
              </a:spcBef>
              <a:spcAft>
                <a:spcPts val="0"/>
              </a:spcAft>
              <a:buClr>
                <a:schemeClr val="dk1"/>
              </a:buClr>
              <a:buSzPts val="900"/>
              <a:buNone/>
              <a:defRPr sz="900"/>
            </a:lvl8pPr>
            <a:lvl9pPr indent="-228600" lvl="8" marL="4114800" algn="l">
              <a:lnSpc>
                <a:spcPct val="100000"/>
              </a:lnSpc>
              <a:spcBef>
                <a:spcPts val="180"/>
              </a:spcBef>
              <a:spcAft>
                <a:spcPts val="0"/>
              </a:spcAft>
              <a:buClr>
                <a:schemeClr val="dk1"/>
              </a:buClr>
              <a:buSzPts val="900"/>
              <a:buNone/>
              <a:defRPr sz="900"/>
            </a:lvl9pPr>
          </a:lstStyle>
          <a:p/>
        </p:txBody>
      </p:sp>
      <p:sp>
        <p:nvSpPr>
          <p:cNvPr id="45" name="Google Shape;45;p5"/>
          <p:cNvSpPr/>
          <p:nvPr/>
        </p:nvSpPr>
        <p:spPr>
          <a:xfrm>
            <a:off x="6876256" y="1851670"/>
            <a:ext cx="1872208" cy="2880320"/>
          </a:xfrm>
          <a:prstGeom prst="rect">
            <a:avLst/>
          </a:prstGeom>
          <a:solidFill>
            <a:srgbClr val="933D3C">
              <a:alpha val="69411"/>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Exo 2 Medium"/>
              <a:ea typeface="Exo 2 Medium"/>
              <a:cs typeface="Exo 2 Medium"/>
              <a:sym typeface="Exo 2 Medium"/>
            </a:endParaRPr>
          </a:p>
        </p:txBody>
      </p:sp>
      <p:sp>
        <p:nvSpPr>
          <p:cNvPr id="46" name="Google Shape;46;p5"/>
          <p:cNvSpPr txBox="1"/>
          <p:nvPr>
            <p:ph idx="6" type="body"/>
          </p:nvPr>
        </p:nvSpPr>
        <p:spPr>
          <a:xfrm>
            <a:off x="7056276" y="2211710"/>
            <a:ext cx="1512167" cy="2016224"/>
          </a:xfrm>
          <a:prstGeom prst="rect">
            <a:avLst/>
          </a:prstGeom>
          <a:noFill/>
          <a:ln>
            <a:noFill/>
          </a:ln>
        </p:spPr>
        <p:txBody>
          <a:bodyPr anchorCtr="0" anchor="t" bIns="45700" lIns="91425" spcFirstLastPara="1" rIns="91425" wrap="square" tIns="45700">
            <a:normAutofit/>
          </a:bodyPr>
          <a:lstStyle>
            <a:lvl1pPr indent="-228600" lvl="0" marL="457200" algn="ctr">
              <a:lnSpc>
                <a:spcPct val="100000"/>
              </a:lnSpc>
              <a:spcBef>
                <a:spcPts val="400"/>
              </a:spcBef>
              <a:spcAft>
                <a:spcPts val="0"/>
              </a:spcAft>
              <a:buClr>
                <a:srgbClr val="F8EBE7"/>
              </a:buClr>
              <a:buSzPts val="2000"/>
              <a:buNone/>
              <a:defRPr sz="2000">
                <a:solidFill>
                  <a:srgbClr val="F8EBE7"/>
                </a:solidFill>
              </a:defRPr>
            </a:lvl1pPr>
            <a:lvl2pPr indent="-228600" lvl="1" marL="914400" algn="l">
              <a:lnSpc>
                <a:spcPct val="100000"/>
              </a:lnSpc>
              <a:spcBef>
                <a:spcPts val="240"/>
              </a:spcBef>
              <a:spcAft>
                <a:spcPts val="0"/>
              </a:spcAft>
              <a:buClr>
                <a:schemeClr val="dk1"/>
              </a:buClr>
              <a:buSzPts val="1200"/>
              <a:buNone/>
              <a:defRPr sz="1200"/>
            </a:lvl2pPr>
            <a:lvl3pPr indent="-228600" lvl="2" marL="1371600" algn="l">
              <a:lnSpc>
                <a:spcPct val="100000"/>
              </a:lnSpc>
              <a:spcBef>
                <a:spcPts val="200"/>
              </a:spcBef>
              <a:spcAft>
                <a:spcPts val="0"/>
              </a:spcAft>
              <a:buClr>
                <a:schemeClr val="dk1"/>
              </a:buClr>
              <a:buSzPts val="1000"/>
              <a:buNone/>
              <a:defRPr sz="1000"/>
            </a:lvl3pPr>
            <a:lvl4pPr indent="-228600" lvl="3" marL="1828800" algn="l">
              <a:lnSpc>
                <a:spcPct val="100000"/>
              </a:lnSpc>
              <a:spcBef>
                <a:spcPts val="180"/>
              </a:spcBef>
              <a:spcAft>
                <a:spcPts val="0"/>
              </a:spcAft>
              <a:buClr>
                <a:schemeClr val="dk1"/>
              </a:buClr>
              <a:buSzPts val="900"/>
              <a:buNone/>
              <a:defRPr sz="900"/>
            </a:lvl4pPr>
            <a:lvl5pPr indent="-228600" lvl="4" marL="2286000" algn="l">
              <a:lnSpc>
                <a:spcPct val="100000"/>
              </a:lnSpc>
              <a:spcBef>
                <a:spcPts val="180"/>
              </a:spcBef>
              <a:spcAft>
                <a:spcPts val="0"/>
              </a:spcAft>
              <a:buClr>
                <a:schemeClr val="dk1"/>
              </a:buClr>
              <a:buSzPts val="900"/>
              <a:buNone/>
              <a:defRPr sz="900"/>
            </a:lvl5pPr>
            <a:lvl6pPr indent="-228600" lvl="5" marL="2743200" algn="l">
              <a:lnSpc>
                <a:spcPct val="100000"/>
              </a:lnSpc>
              <a:spcBef>
                <a:spcPts val="180"/>
              </a:spcBef>
              <a:spcAft>
                <a:spcPts val="0"/>
              </a:spcAft>
              <a:buClr>
                <a:schemeClr val="dk1"/>
              </a:buClr>
              <a:buSzPts val="900"/>
              <a:buNone/>
              <a:defRPr sz="900"/>
            </a:lvl6pPr>
            <a:lvl7pPr indent="-228600" lvl="6" marL="3200400" algn="l">
              <a:lnSpc>
                <a:spcPct val="100000"/>
              </a:lnSpc>
              <a:spcBef>
                <a:spcPts val="180"/>
              </a:spcBef>
              <a:spcAft>
                <a:spcPts val="0"/>
              </a:spcAft>
              <a:buClr>
                <a:schemeClr val="dk1"/>
              </a:buClr>
              <a:buSzPts val="900"/>
              <a:buNone/>
              <a:defRPr sz="900"/>
            </a:lvl7pPr>
            <a:lvl8pPr indent="-228600" lvl="7" marL="3657600" algn="l">
              <a:lnSpc>
                <a:spcPct val="100000"/>
              </a:lnSpc>
              <a:spcBef>
                <a:spcPts val="180"/>
              </a:spcBef>
              <a:spcAft>
                <a:spcPts val="0"/>
              </a:spcAft>
              <a:buClr>
                <a:schemeClr val="dk1"/>
              </a:buClr>
              <a:buSzPts val="900"/>
              <a:buNone/>
              <a:defRPr sz="900"/>
            </a:lvl8pPr>
            <a:lvl9pPr indent="-228600" lvl="8" marL="4114800" algn="l">
              <a:lnSpc>
                <a:spcPct val="100000"/>
              </a:lnSpc>
              <a:spcBef>
                <a:spcPts val="180"/>
              </a:spcBef>
              <a:spcAft>
                <a:spcPts val="0"/>
              </a:spcAft>
              <a:buClr>
                <a:schemeClr val="dk1"/>
              </a:buClr>
              <a:buSzPts val="900"/>
              <a:buNone/>
              <a:defRPr sz="900"/>
            </a:lvl9pPr>
          </a:lstStyle>
          <a:p/>
        </p:txBody>
      </p:sp>
      <p:pic>
        <p:nvPicPr>
          <p:cNvPr descr="C:\Users\Admin\Desktop\gk8.png" id="47" name="Google Shape;47;p5"/>
          <p:cNvPicPr preferRelativeResize="0"/>
          <p:nvPr/>
        </p:nvPicPr>
        <p:blipFill rotWithShape="1">
          <a:blip r:embed="rId2">
            <a:alphaModFix/>
          </a:blip>
          <a:srcRect b="0" l="0" r="0" t="0"/>
          <a:stretch/>
        </p:blipFill>
        <p:spPr>
          <a:xfrm rot="10800000">
            <a:off x="-301033" y="-418876"/>
            <a:ext cx="1249121" cy="904875"/>
          </a:xfrm>
          <a:prstGeom prst="rect">
            <a:avLst/>
          </a:prstGeom>
          <a:noFill/>
          <a:ln>
            <a:noFill/>
          </a:ln>
        </p:spPr>
      </p:pic>
      <p:pic>
        <p:nvPicPr>
          <p:cNvPr descr="C:\Users\Admin\Desktop\Без имени-1.png" id="48" name="Google Shape;48;p5"/>
          <p:cNvPicPr preferRelativeResize="0"/>
          <p:nvPr/>
        </p:nvPicPr>
        <p:blipFill rotWithShape="1">
          <a:blip r:embed="rId3">
            <a:alphaModFix/>
          </a:blip>
          <a:srcRect b="0" l="0" r="0" t="0"/>
          <a:stretch/>
        </p:blipFill>
        <p:spPr>
          <a:xfrm rot="5400000">
            <a:off x="7812360" y="4163219"/>
            <a:ext cx="1524000" cy="1524000"/>
          </a:xfrm>
          <a:prstGeom prst="rect">
            <a:avLst/>
          </a:prstGeom>
          <a:noFill/>
          <a:ln>
            <a:noFill/>
          </a:ln>
        </p:spPr>
      </p:pic>
    </p:spTree>
  </p:cSld>
  <p:clrMapOvr>
    <a:masterClrMapping/>
  </p:clrMapOvr>
  <mc:AlternateContent>
    <mc:Choice Requires="p14">
      <p:transition spd="slow" p14:dur="1600">
        <p14:gallery dir="l"/>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 presetSubtype="0">
                                  <p:stCondLst>
                                    <p:cond delay="0"/>
                                  </p:stCondLst>
                                  <p:childTnLst>
                                    <p:set>
                                      <p:cBhvr>
                                        <p:cTn dur="1" fill="hold">
                                          <p:stCondLst>
                                            <p:cond delay="0"/>
                                          </p:stCondLst>
                                        </p:cTn>
                                        <p:tgtEl>
                                          <p:spTgt spid="39"/>
                                        </p:tgtEl>
                                        <p:attrNameLst>
                                          <p:attrName>style.visibility</p:attrName>
                                        </p:attrNameLst>
                                      </p:cBhvr>
                                      <p:to>
                                        <p:strVal val="visible"/>
                                      </p:to>
                                    </p:set>
                                  </p:childTnLst>
                                </p:cTn>
                              </p:par>
                              <p:par>
                                <p:cTn fill="hold" nodeType="withEffect" presetClass="entr" presetID="10" presetSubtype="0">
                                  <p:stCondLst>
                                    <p:cond delay="0"/>
                                  </p:stCondLst>
                                  <p:childTnLst>
                                    <p:set>
                                      <p:cBhvr>
                                        <p:cTn dur="1" fill="hold">
                                          <p:stCondLst>
                                            <p:cond delay="0"/>
                                          </p:stCondLst>
                                        </p:cTn>
                                        <p:tgtEl>
                                          <p:spTgt spid="40">
                                            <p:txEl>
                                              <p:pRg end="0" st="0"/>
                                            </p:txEl>
                                          </p:spTgt>
                                        </p:tgtEl>
                                        <p:attrNameLst>
                                          <p:attrName>style.visibility</p:attrName>
                                        </p:attrNameLst>
                                      </p:cBhvr>
                                      <p:to>
                                        <p:strVal val="visible"/>
                                      </p:to>
                                    </p:set>
                                    <p:animEffect filter="fade" transition="in">
                                      <p:cBhvr>
                                        <p:cTn dur="500"/>
                                        <p:tgtEl>
                                          <p:spTgt spid="40">
                                            <p:txEl>
                                              <p:pRg end="0" st="0"/>
                                            </p:txEl>
                                          </p:spTgt>
                                        </p:tgtEl>
                                      </p:cBhvr>
                                    </p:animEffect>
                                  </p:childTnLst>
                                </p:cTn>
                              </p:par>
                              <p:par>
                                <p:cTn fill="hold" nodeType="withEffect" presetClass="entr" presetID="10" presetSubtype="0">
                                  <p:stCondLst>
                                    <p:cond delay="0"/>
                                  </p:stCondLst>
                                  <p:childTnLst>
                                    <p:set>
                                      <p:cBhvr>
                                        <p:cTn dur="1" fill="hold">
                                          <p:stCondLst>
                                            <p:cond delay="0"/>
                                          </p:stCondLst>
                                        </p:cTn>
                                        <p:tgtEl>
                                          <p:spTgt spid="40">
                                            <p:txEl>
                                              <p:pRg end="1" st="1"/>
                                            </p:txEl>
                                          </p:spTgt>
                                        </p:tgtEl>
                                        <p:attrNameLst>
                                          <p:attrName>style.visibility</p:attrName>
                                        </p:attrNameLst>
                                      </p:cBhvr>
                                      <p:to>
                                        <p:strVal val="visible"/>
                                      </p:to>
                                    </p:set>
                                    <p:animEffect filter="fade" transition="in">
                                      <p:cBhvr>
                                        <p:cTn dur="500"/>
                                        <p:tgtEl>
                                          <p:spTgt spid="40">
                                            <p:txEl>
                                              <p:pRg end="1" st="1"/>
                                            </p:txEl>
                                          </p:spTgt>
                                        </p:tgtEl>
                                      </p:cBhvr>
                                    </p:animEffect>
                                  </p:childTnLst>
                                </p:cTn>
                              </p:par>
                              <p:par>
                                <p:cTn fill="hold" nodeType="withEffect" presetClass="entr" presetID="10" presetSubtype="0">
                                  <p:stCondLst>
                                    <p:cond delay="0"/>
                                  </p:stCondLst>
                                  <p:childTnLst>
                                    <p:set>
                                      <p:cBhvr>
                                        <p:cTn dur="1" fill="hold">
                                          <p:stCondLst>
                                            <p:cond delay="0"/>
                                          </p:stCondLst>
                                        </p:cTn>
                                        <p:tgtEl>
                                          <p:spTgt spid="40">
                                            <p:txEl>
                                              <p:pRg end="2" st="2"/>
                                            </p:txEl>
                                          </p:spTgt>
                                        </p:tgtEl>
                                        <p:attrNameLst>
                                          <p:attrName>style.visibility</p:attrName>
                                        </p:attrNameLst>
                                      </p:cBhvr>
                                      <p:to>
                                        <p:strVal val="visible"/>
                                      </p:to>
                                    </p:set>
                                    <p:animEffect filter="fade" transition="in">
                                      <p:cBhvr>
                                        <p:cTn dur="500"/>
                                        <p:tgtEl>
                                          <p:spTgt spid="40">
                                            <p:txEl>
                                              <p:pRg end="2" st="2"/>
                                            </p:txEl>
                                          </p:spTgt>
                                        </p:tgtEl>
                                      </p:cBhvr>
                                    </p:animEffect>
                                  </p:childTnLst>
                                </p:cTn>
                              </p:par>
                              <p:par>
                                <p:cTn fill="hold" nodeType="withEffect" presetClass="entr" presetID="10" presetSubtype="0">
                                  <p:stCondLst>
                                    <p:cond delay="0"/>
                                  </p:stCondLst>
                                  <p:childTnLst>
                                    <p:set>
                                      <p:cBhvr>
                                        <p:cTn dur="1" fill="hold">
                                          <p:stCondLst>
                                            <p:cond delay="0"/>
                                          </p:stCondLst>
                                        </p:cTn>
                                        <p:tgtEl>
                                          <p:spTgt spid="40">
                                            <p:txEl>
                                              <p:pRg end="3" st="3"/>
                                            </p:txEl>
                                          </p:spTgt>
                                        </p:tgtEl>
                                        <p:attrNameLst>
                                          <p:attrName>style.visibility</p:attrName>
                                        </p:attrNameLst>
                                      </p:cBhvr>
                                      <p:to>
                                        <p:strVal val="visible"/>
                                      </p:to>
                                    </p:set>
                                    <p:animEffect filter="fade" transition="in">
                                      <p:cBhvr>
                                        <p:cTn dur="500"/>
                                        <p:tgtEl>
                                          <p:spTgt spid="40">
                                            <p:txEl>
                                              <p:pRg end="3" st="3"/>
                                            </p:txEl>
                                          </p:spTgt>
                                        </p:tgtEl>
                                      </p:cBhvr>
                                    </p:animEffect>
                                  </p:childTnLst>
                                </p:cTn>
                              </p:par>
                              <p:par>
                                <p:cTn fill="hold" nodeType="withEffect" presetClass="entr" presetID="10" presetSubtype="0">
                                  <p:stCondLst>
                                    <p:cond delay="0"/>
                                  </p:stCondLst>
                                  <p:childTnLst>
                                    <p:set>
                                      <p:cBhvr>
                                        <p:cTn dur="1" fill="hold">
                                          <p:stCondLst>
                                            <p:cond delay="0"/>
                                          </p:stCondLst>
                                        </p:cTn>
                                        <p:tgtEl>
                                          <p:spTgt spid="40">
                                            <p:txEl>
                                              <p:pRg end="4" st="4"/>
                                            </p:txEl>
                                          </p:spTgt>
                                        </p:tgtEl>
                                        <p:attrNameLst>
                                          <p:attrName>style.visibility</p:attrName>
                                        </p:attrNameLst>
                                      </p:cBhvr>
                                      <p:to>
                                        <p:strVal val="visible"/>
                                      </p:to>
                                    </p:set>
                                    <p:animEffect filter="fade" transition="in">
                                      <p:cBhvr>
                                        <p:cTn dur="500"/>
                                        <p:tgtEl>
                                          <p:spTgt spid="40">
                                            <p:txEl>
                                              <p:pRg end="4" st="4"/>
                                            </p:txEl>
                                          </p:spTgt>
                                        </p:tgtEl>
                                      </p:cBhvr>
                                    </p:animEffect>
                                  </p:childTnLst>
                                </p:cTn>
                              </p:par>
                              <p:par>
                                <p:cTn fill="hold" nodeType="withEffect" presetClass="entr" presetID="10" presetSubtype="0">
                                  <p:stCondLst>
                                    <p:cond delay="0"/>
                                  </p:stCondLst>
                                  <p:childTnLst>
                                    <p:set>
                                      <p:cBhvr>
                                        <p:cTn dur="1" fill="hold">
                                          <p:stCondLst>
                                            <p:cond delay="0"/>
                                          </p:stCondLst>
                                        </p:cTn>
                                        <p:tgtEl>
                                          <p:spTgt spid="40">
                                            <p:txEl>
                                              <p:pRg end="5" st="5"/>
                                            </p:txEl>
                                          </p:spTgt>
                                        </p:tgtEl>
                                        <p:attrNameLst>
                                          <p:attrName>style.visibility</p:attrName>
                                        </p:attrNameLst>
                                      </p:cBhvr>
                                      <p:to>
                                        <p:strVal val="visible"/>
                                      </p:to>
                                    </p:set>
                                    <p:animEffect filter="fade" transition="in">
                                      <p:cBhvr>
                                        <p:cTn dur="500"/>
                                        <p:tgtEl>
                                          <p:spTgt spid="40">
                                            <p:txEl>
                                              <p:pRg end="5" st="5"/>
                                            </p:txEl>
                                          </p:spTgt>
                                        </p:tgtEl>
                                      </p:cBhvr>
                                    </p:animEffect>
                                  </p:childTnLst>
                                </p:cTn>
                              </p:par>
                              <p:par>
                                <p:cTn fill="hold" nodeType="withEffect" presetClass="entr" presetID="10" presetSubtype="0">
                                  <p:stCondLst>
                                    <p:cond delay="0"/>
                                  </p:stCondLst>
                                  <p:childTnLst>
                                    <p:set>
                                      <p:cBhvr>
                                        <p:cTn dur="1" fill="hold">
                                          <p:stCondLst>
                                            <p:cond delay="0"/>
                                          </p:stCondLst>
                                        </p:cTn>
                                        <p:tgtEl>
                                          <p:spTgt spid="40">
                                            <p:txEl>
                                              <p:pRg end="6" st="6"/>
                                            </p:txEl>
                                          </p:spTgt>
                                        </p:tgtEl>
                                        <p:attrNameLst>
                                          <p:attrName>style.visibility</p:attrName>
                                        </p:attrNameLst>
                                      </p:cBhvr>
                                      <p:to>
                                        <p:strVal val="visible"/>
                                      </p:to>
                                    </p:set>
                                    <p:animEffect filter="fade" transition="in">
                                      <p:cBhvr>
                                        <p:cTn dur="500"/>
                                        <p:tgtEl>
                                          <p:spTgt spid="40">
                                            <p:txEl>
                                              <p:pRg end="6" st="6"/>
                                            </p:txEl>
                                          </p:spTgt>
                                        </p:tgtEl>
                                      </p:cBhvr>
                                    </p:animEffect>
                                  </p:childTnLst>
                                </p:cTn>
                              </p:par>
                              <p:par>
                                <p:cTn fill="hold" nodeType="withEffect" presetClass="entr" presetID="10" presetSubtype="0">
                                  <p:stCondLst>
                                    <p:cond delay="0"/>
                                  </p:stCondLst>
                                  <p:childTnLst>
                                    <p:set>
                                      <p:cBhvr>
                                        <p:cTn dur="1" fill="hold">
                                          <p:stCondLst>
                                            <p:cond delay="0"/>
                                          </p:stCondLst>
                                        </p:cTn>
                                        <p:tgtEl>
                                          <p:spTgt spid="40">
                                            <p:txEl>
                                              <p:pRg end="7" st="7"/>
                                            </p:txEl>
                                          </p:spTgt>
                                        </p:tgtEl>
                                        <p:attrNameLst>
                                          <p:attrName>style.visibility</p:attrName>
                                        </p:attrNameLst>
                                      </p:cBhvr>
                                      <p:to>
                                        <p:strVal val="visible"/>
                                      </p:to>
                                    </p:set>
                                    <p:animEffect filter="fade" transition="in">
                                      <p:cBhvr>
                                        <p:cTn dur="500"/>
                                        <p:tgtEl>
                                          <p:spTgt spid="40">
                                            <p:txEl>
                                              <p:pRg end="7" st="7"/>
                                            </p:txEl>
                                          </p:spTgt>
                                        </p:tgtEl>
                                      </p:cBhvr>
                                    </p:animEffect>
                                  </p:childTnLst>
                                </p:cTn>
                              </p:par>
                              <p:par>
                                <p:cTn fill="hold" nodeType="withEffect" presetClass="entr" presetID="10" presetSubtype="0">
                                  <p:stCondLst>
                                    <p:cond delay="0"/>
                                  </p:stCondLst>
                                  <p:childTnLst>
                                    <p:set>
                                      <p:cBhvr>
                                        <p:cTn dur="1" fill="hold">
                                          <p:stCondLst>
                                            <p:cond delay="0"/>
                                          </p:stCondLst>
                                        </p:cTn>
                                        <p:tgtEl>
                                          <p:spTgt spid="40">
                                            <p:txEl>
                                              <p:pRg end="8" st="8"/>
                                            </p:txEl>
                                          </p:spTgt>
                                        </p:tgtEl>
                                        <p:attrNameLst>
                                          <p:attrName>style.visibility</p:attrName>
                                        </p:attrNameLst>
                                      </p:cBhvr>
                                      <p:to>
                                        <p:strVal val="visible"/>
                                      </p:to>
                                    </p:set>
                                    <p:animEffect filter="fade" transition="in">
                                      <p:cBhvr>
                                        <p:cTn dur="500"/>
                                        <p:tgtEl>
                                          <p:spTgt spid="40">
                                            <p:txEl>
                                              <p:pRg end="8" st="8"/>
                                            </p:txEl>
                                          </p:spTgt>
                                        </p:tgtEl>
                                      </p:cBhvr>
                                    </p:animEffect>
                                  </p:childTnLst>
                                </p:cTn>
                              </p:par>
                            </p:childTnLst>
                          </p:cTn>
                        </p:par>
                        <p:par>
                          <p:cTn fill="hold">
                            <p:stCondLst>
                              <p:cond delay="500"/>
                            </p:stCondLst>
                            <p:childTnLst>
                              <p:par>
                                <p:cTn fill="hold" nodeType="afterEffect" presetClass="entr" presetID="10" presetSubtype="0">
                                  <p:stCondLst>
                                    <p:cond delay="1000"/>
                                  </p:stCondLst>
                                  <p:childTnLst>
                                    <p:set>
                                      <p:cBhvr>
                                        <p:cTn dur="1" fill="hold">
                                          <p:stCondLst>
                                            <p:cond delay="0"/>
                                          </p:stCondLst>
                                        </p:cTn>
                                        <p:tgtEl>
                                          <p:spTgt spid="41"/>
                                        </p:tgtEl>
                                        <p:attrNameLst>
                                          <p:attrName>style.visibility</p:attrName>
                                        </p:attrNameLst>
                                      </p:cBhvr>
                                      <p:to>
                                        <p:strVal val="visible"/>
                                      </p:to>
                                    </p:set>
                                    <p:animEffect filter="fade" transition="in">
                                      <p:cBhvr>
                                        <p:cTn dur="500"/>
                                        <p:tgtEl>
                                          <p:spTgt spid="41"/>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42">
                                            <p:txEl>
                                              <p:pRg end="0" st="0"/>
                                            </p:txEl>
                                          </p:spTgt>
                                        </p:tgtEl>
                                        <p:attrNameLst>
                                          <p:attrName>style.visibility</p:attrName>
                                        </p:attrNameLst>
                                      </p:cBhvr>
                                      <p:to>
                                        <p:strVal val="visible"/>
                                      </p:to>
                                    </p:set>
                                    <p:animEffect filter="fade" transition="in">
                                      <p:cBhvr>
                                        <p:cTn dur="500"/>
                                        <p:tgtEl>
                                          <p:spTgt spid="42">
                                            <p:txEl>
                                              <p:pRg end="0" st="0"/>
                                            </p:txEl>
                                          </p:spTgt>
                                        </p:tgtEl>
                                      </p:cBhvr>
                                    </p:animEffect>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42">
                                            <p:txEl>
                                              <p:pRg end="1" st="1"/>
                                            </p:txEl>
                                          </p:spTgt>
                                        </p:tgtEl>
                                        <p:attrNameLst>
                                          <p:attrName>style.visibility</p:attrName>
                                        </p:attrNameLst>
                                      </p:cBhvr>
                                      <p:to>
                                        <p:strVal val="visible"/>
                                      </p:to>
                                    </p:set>
                                    <p:animEffect filter="fade" transition="in">
                                      <p:cBhvr>
                                        <p:cTn dur="500"/>
                                        <p:tgtEl>
                                          <p:spTgt spid="42">
                                            <p:txEl>
                                              <p:pRg end="1" st="1"/>
                                            </p:txEl>
                                          </p:spTgt>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42">
                                            <p:txEl>
                                              <p:pRg end="2" st="2"/>
                                            </p:txEl>
                                          </p:spTgt>
                                        </p:tgtEl>
                                        <p:attrNameLst>
                                          <p:attrName>style.visibility</p:attrName>
                                        </p:attrNameLst>
                                      </p:cBhvr>
                                      <p:to>
                                        <p:strVal val="visible"/>
                                      </p:to>
                                    </p:set>
                                    <p:animEffect filter="fade" transition="in">
                                      <p:cBhvr>
                                        <p:cTn dur="500"/>
                                        <p:tgtEl>
                                          <p:spTgt spid="42">
                                            <p:txEl>
                                              <p:pRg end="2" st="2"/>
                                            </p:txEl>
                                          </p:spTgt>
                                        </p:tgtEl>
                                      </p:cBhvr>
                                    </p:animEffect>
                                  </p:childTnLst>
                                </p:cTn>
                              </p:par>
                            </p:childTnLst>
                          </p:cTn>
                        </p:par>
                        <p:par>
                          <p:cTn fill="hold">
                            <p:stCondLst>
                              <p:cond delay="2500"/>
                            </p:stCondLst>
                            <p:childTnLst>
                              <p:par>
                                <p:cTn fill="hold" nodeType="afterEffect" presetClass="entr" presetID="10" presetSubtype="0">
                                  <p:stCondLst>
                                    <p:cond delay="0"/>
                                  </p:stCondLst>
                                  <p:childTnLst>
                                    <p:set>
                                      <p:cBhvr>
                                        <p:cTn dur="1" fill="hold">
                                          <p:stCondLst>
                                            <p:cond delay="0"/>
                                          </p:stCondLst>
                                        </p:cTn>
                                        <p:tgtEl>
                                          <p:spTgt spid="42">
                                            <p:txEl>
                                              <p:pRg end="3" st="3"/>
                                            </p:txEl>
                                          </p:spTgt>
                                        </p:tgtEl>
                                        <p:attrNameLst>
                                          <p:attrName>style.visibility</p:attrName>
                                        </p:attrNameLst>
                                      </p:cBhvr>
                                      <p:to>
                                        <p:strVal val="visible"/>
                                      </p:to>
                                    </p:set>
                                    <p:animEffect filter="fade" transition="in">
                                      <p:cBhvr>
                                        <p:cTn dur="500"/>
                                        <p:tgtEl>
                                          <p:spTgt spid="42">
                                            <p:txEl>
                                              <p:pRg end="3" st="3"/>
                                            </p:txEl>
                                          </p:spTgt>
                                        </p:tgtEl>
                                      </p:cBhvr>
                                    </p:animEffect>
                                  </p:childTnLst>
                                </p:cTn>
                              </p:par>
                            </p:childTnLst>
                          </p:cTn>
                        </p:par>
                        <p:par>
                          <p:cTn fill="hold">
                            <p:stCondLst>
                              <p:cond delay="3000"/>
                            </p:stCondLst>
                            <p:childTnLst>
                              <p:par>
                                <p:cTn fill="hold" nodeType="afterEffect" presetClass="entr" presetID="10" presetSubtype="0">
                                  <p:stCondLst>
                                    <p:cond delay="0"/>
                                  </p:stCondLst>
                                  <p:childTnLst>
                                    <p:set>
                                      <p:cBhvr>
                                        <p:cTn dur="1" fill="hold">
                                          <p:stCondLst>
                                            <p:cond delay="0"/>
                                          </p:stCondLst>
                                        </p:cTn>
                                        <p:tgtEl>
                                          <p:spTgt spid="42">
                                            <p:txEl>
                                              <p:pRg end="4" st="4"/>
                                            </p:txEl>
                                          </p:spTgt>
                                        </p:tgtEl>
                                        <p:attrNameLst>
                                          <p:attrName>style.visibility</p:attrName>
                                        </p:attrNameLst>
                                      </p:cBhvr>
                                      <p:to>
                                        <p:strVal val="visible"/>
                                      </p:to>
                                    </p:set>
                                    <p:animEffect filter="fade" transition="in">
                                      <p:cBhvr>
                                        <p:cTn dur="500"/>
                                        <p:tgtEl>
                                          <p:spTgt spid="42">
                                            <p:txEl>
                                              <p:pRg end="4" st="4"/>
                                            </p:txEl>
                                          </p:spTgt>
                                        </p:tgtEl>
                                      </p:cBhvr>
                                    </p:animEffect>
                                  </p:childTnLst>
                                </p:cTn>
                              </p:par>
                            </p:childTnLst>
                          </p:cTn>
                        </p:par>
                        <p:par>
                          <p:cTn fill="hold">
                            <p:stCondLst>
                              <p:cond delay="3500"/>
                            </p:stCondLst>
                            <p:childTnLst>
                              <p:par>
                                <p:cTn fill="hold" nodeType="afterEffect" presetClass="entr" presetID="10" presetSubtype="0">
                                  <p:stCondLst>
                                    <p:cond delay="0"/>
                                  </p:stCondLst>
                                  <p:childTnLst>
                                    <p:set>
                                      <p:cBhvr>
                                        <p:cTn dur="1" fill="hold">
                                          <p:stCondLst>
                                            <p:cond delay="0"/>
                                          </p:stCondLst>
                                        </p:cTn>
                                        <p:tgtEl>
                                          <p:spTgt spid="42">
                                            <p:txEl>
                                              <p:pRg end="5" st="5"/>
                                            </p:txEl>
                                          </p:spTgt>
                                        </p:tgtEl>
                                        <p:attrNameLst>
                                          <p:attrName>style.visibility</p:attrName>
                                        </p:attrNameLst>
                                      </p:cBhvr>
                                      <p:to>
                                        <p:strVal val="visible"/>
                                      </p:to>
                                    </p:set>
                                    <p:animEffect filter="fade" transition="in">
                                      <p:cBhvr>
                                        <p:cTn dur="500"/>
                                        <p:tgtEl>
                                          <p:spTgt spid="42">
                                            <p:txEl>
                                              <p:pRg end="5" st="5"/>
                                            </p:txEl>
                                          </p:spTgt>
                                        </p:tgtEl>
                                      </p:cBhvr>
                                    </p:animEffect>
                                  </p:childTnLst>
                                </p:cTn>
                              </p:par>
                            </p:childTnLst>
                          </p:cTn>
                        </p:par>
                        <p:par>
                          <p:cTn fill="hold">
                            <p:stCondLst>
                              <p:cond delay="4000"/>
                            </p:stCondLst>
                            <p:childTnLst>
                              <p:par>
                                <p:cTn fill="hold" nodeType="afterEffect" presetClass="entr" presetID="10" presetSubtype="0">
                                  <p:stCondLst>
                                    <p:cond delay="0"/>
                                  </p:stCondLst>
                                  <p:childTnLst>
                                    <p:set>
                                      <p:cBhvr>
                                        <p:cTn dur="1" fill="hold">
                                          <p:stCondLst>
                                            <p:cond delay="0"/>
                                          </p:stCondLst>
                                        </p:cTn>
                                        <p:tgtEl>
                                          <p:spTgt spid="42">
                                            <p:txEl>
                                              <p:pRg end="6" st="6"/>
                                            </p:txEl>
                                          </p:spTgt>
                                        </p:tgtEl>
                                        <p:attrNameLst>
                                          <p:attrName>style.visibility</p:attrName>
                                        </p:attrNameLst>
                                      </p:cBhvr>
                                      <p:to>
                                        <p:strVal val="visible"/>
                                      </p:to>
                                    </p:set>
                                    <p:animEffect filter="fade" transition="in">
                                      <p:cBhvr>
                                        <p:cTn dur="500"/>
                                        <p:tgtEl>
                                          <p:spTgt spid="42">
                                            <p:txEl>
                                              <p:pRg end="6" st="6"/>
                                            </p:txEl>
                                          </p:spTgt>
                                        </p:tgtEl>
                                      </p:cBhvr>
                                    </p:animEffect>
                                  </p:childTnLst>
                                </p:cTn>
                              </p:par>
                            </p:childTnLst>
                          </p:cTn>
                        </p:par>
                        <p:par>
                          <p:cTn fill="hold">
                            <p:stCondLst>
                              <p:cond delay="4500"/>
                            </p:stCondLst>
                            <p:childTnLst>
                              <p:par>
                                <p:cTn fill="hold" nodeType="afterEffect" presetClass="entr" presetID="10" presetSubtype="0">
                                  <p:stCondLst>
                                    <p:cond delay="0"/>
                                  </p:stCondLst>
                                  <p:childTnLst>
                                    <p:set>
                                      <p:cBhvr>
                                        <p:cTn dur="1" fill="hold">
                                          <p:stCondLst>
                                            <p:cond delay="0"/>
                                          </p:stCondLst>
                                        </p:cTn>
                                        <p:tgtEl>
                                          <p:spTgt spid="42">
                                            <p:txEl>
                                              <p:pRg end="7" st="7"/>
                                            </p:txEl>
                                          </p:spTgt>
                                        </p:tgtEl>
                                        <p:attrNameLst>
                                          <p:attrName>style.visibility</p:attrName>
                                        </p:attrNameLst>
                                      </p:cBhvr>
                                      <p:to>
                                        <p:strVal val="visible"/>
                                      </p:to>
                                    </p:set>
                                    <p:animEffect filter="fade" transition="in">
                                      <p:cBhvr>
                                        <p:cTn dur="500"/>
                                        <p:tgtEl>
                                          <p:spTgt spid="42">
                                            <p:txEl>
                                              <p:pRg end="7" st="7"/>
                                            </p:txEl>
                                          </p:spTgt>
                                        </p:tgtEl>
                                      </p:cBhvr>
                                    </p:animEffect>
                                  </p:childTnLst>
                                </p:cTn>
                              </p:par>
                            </p:childTnLst>
                          </p:cTn>
                        </p:par>
                        <p:par>
                          <p:cTn fill="hold">
                            <p:stCondLst>
                              <p:cond delay="5000"/>
                            </p:stCondLst>
                            <p:childTnLst>
                              <p:par>
                                <p:cTn fill="hold" nodeType="afterEffect" presetClass="entr" presetID="10" presetSubtype="0">
                                  <p:stCondLst>
                                    <p:cond delay="0"/>
                                  </p:stCondLst>
                                  <p:childTnLst>
                                    <p:set>
                                      <p:cBhvr>
                                        <p:cTn dur="1" fill="hold">
                                          <p:stCondLst>
                                            <p:cond delay="0"/>
                                          </p:stCondLst>
                                        </p:cTn>
                                        <p:tgtEl>
                                          <p:spTgt spid="42">
                                            <p:txEl>
                                              <p:pRg end="8" st="8"/>
                                            </p:txEl>
                                          </p:spTgt>
                                        </p:tgtEl>
                                        <p:attrNameLst>
                                          <p:attrName>style.visibility</p:attrName>
                                        </p:attrNameLst>
                                      </p:cBhvr>
                                      <p:to>
                                        <p:strVal val="visible"/>
                                      </p:to>
                                    </p:set>
                                    <p:animEffect filter="fade" transition="in">
                                      <p:cBhvr>
                                        <p:cTn dur="500"/>
                                        <p:tgtEl>
                                          <p:spTgt spid="42">
                                            <p:txEl>
                                              <p:pRg end="8" st="8"/>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1000"/>
                                  </p:stCondLst>
                                  <p:childTnLst>
                                    <p:set>
                                      <p:cBhvr>
                                        <p:cTn dur="1" fill="hold">
                                          <p:stCondLst>
                                            <p:cond delay="0"/>
                                          </p:stCondLst>
                                        </p:cTn>
                                        <p:tgtEl>
                                          <p:spTgt spid="43"/>
                                        </p:tgtEl>
                                        <p:attrNameLst>
                                          <p:attrName>style.visibility</p:attrName>
                                        </p:attrNameLst>
                                      </p:cBhvr>
                                      <p:to>
                                        <p:strVal val="visible"/>
                                      </p:to>
                                    </p:set>
                                    <p:animEffect filter="fade" transition="in">
                                      <p:cBhvr>
                                        <p:cTn dur="500"/>
                                        <p:tgtEl>
                                          <p:spTgt spid="43"/>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44">
                                            <p:txEl>
                                              <p:pRg end="0" st="0"/>
                                            </p:txEl>
                                          </p:spTgt>
                                        </p:tgtEl>
                                        <p:attrNameLst>
                                          <p:attrName>style.visibility</p:attrName>
                                        </p:attrNameLst>
                                      </p:cBhvr>
                                      <p:to>
                                        <p:strVal val="visible"/>
                                      </p:to>
                                    </p:set>
                                    <p:animEffect filter="fade" transition="in">
                                      <p:cBhvr>
                                        <p:cTn dur="500"/>
                                        <p:tgtEl>
                                          <p:spTgt spid="44">
                                            <p:txEl>
                                              <p:pRg end="0" st="0"/>
                                            </p:txEl>
                                          </p:spTgt>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44">
                                            <p:txEl>
                                              <p:pRg end="1" st="1"/>
                                            </p:txEl>
                                          </p:spTgt>
                                        </p:tgtEl>
                                        <p:attrNameLst>
                                          <p:attrName>style.visibility</p:attrName>
                                        </p:attrNameLst>
                                      </p:cBhvr>
                                      <p:to>
                                        <p:strVal val="visible"/>
                                      </p:to>
                                    </p:set>
                                    <p:animEffect filter="fade" transition="in">
                                      <p:cBhvr>
                                        <p:cTn dur="500"/>
                                        <p:tgtEl>
                                          <p:spTgt spid="44">
                                            <p:txEl>
                                              <p:pRg end="1" st="1"/>
                                            </p:txEl>
                                          </p:spTgt>
                                        </p:tgtEl>
                                      </p:cBhvr>
                                    </p:animEffect>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44">
                                            <p:txEl>
                                              <p:pRg end="2" st="2"/>
                                            </p:txEl>
                                          </p:spTgt>
                                        </p:tgtEl>
                                        <p:attrNameLst>
                                          <p:attrName>style.visibility</p:attrName>
                                        </p:attrNameLst>
                                      </p:cBhvr>
                                      <p:to>
                                        <p:strVal val="visible"/>
                                      </p:to>
                                    </p:set>
                                    <p:animEffect filter="fade" transition="in">
                                      <p:cBhvr>
                                        <p:cTn dur="500"/>
                                        <p:tgtEl>
                                          <p:spTgt spid="44">
                                            <p:txEl>
                                              <p:pRg end="2" st="2"/>
                                            </p:txEl>
                                          </p:spTgt>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44">
                                            <p:txEl>
                                              <p:pRg end="3" st="3"/>
                                            </p:txEl>
                                          </p:spTgt>
                                        </p:tgtEl>
                                        <p:attrNameLst>
                                          <p:attrName>style.visibility</p:attrName>
                                        </p:attrNameLst>
                                      </p:cBhvr>
                                      <p:to>
                                        <p:strVal val="visible"/>
                                      </p:to>
                                    </p:set>
                                    <p:animEffect filter="fade" transition="in">
                                      <p:cBhvr>
                                        <p:cTn dur="500"/>
                                        <p:tgtEl>
                                          <p:spTgt spid="44">
                                            <p:txEl>
                                              <p:pRg end="3" st="3"/>
                                            </p:txEl>
                                          </p:spTgt>
                                        </p:tgtEl>
                                      </p:cBhvr>
                                    </p:animEffect>
                                  </p:childTnLst>
                                </p:cTn>
                              </p:par>
                            </p:childTnLst>
                          </p:cTn>
                        </p:par>
                        <p:par>
                          <p:cTn fill="hold">
                            <p:stCondLst>
                              <p:cond delay="2500"/>
                            </p:stCondLst>
                            <p:childTnLst>
                              <p:par>
                                <p:cTn fill="hold" nodeType="afterEffect" presetClass="entr" presetID="10" presetSubtype="0">
                                  <p:stCondLst>
                                    <p:cond delay="0"/>
                                  </p:stCondLst>
                                  <p:childTnLst>
                                    <p:set>
                                      <p:cBhvr>
                                        <p:cTn dur="1" fill="hold">
                                          <p:stCondLst>
                                            <p:cond delay="0"/>
                                          </p:stCondLst>
                                        </p:cTn>
                                        <p:tgtEl>
                                          <p:spTgt spid="44">
                                            <p:txEl>
                                              <p:pRg end="4" st="4"/>
                                            </p:txEl>
                                          </p:spTgt>
                                        </p:tgtEl>
                                        <p:attrNameLst>
                                          <p:attrName>style.visibility</p:attrName>
                                        </p:attrNameLst>
                                      </p:cBhvr>
                                      <p:to>
                                        <p:strVal val="visible"/>
                                      </p:to>
                                    </p:set>
                                    <p:animEffect filter="fade" transition="in">
                                      <p:cBhvr>
                                        <p:cTn dur="500"/>
                                        <p:tgtEl>
                                          <p:spTgt spid="44">
                                            <p:txEl>
                                              <p:pRg end="4" st="4"/>
                                            </p:txEl>
                                          </p:spTgt>
                                        </p:tgtEl>
                                      </p:cBhvr>
                                    </p:animEffect>
                                  </p:childTnLst>
                                </p:cTn>
                              </p:par>
                            </p:childTnLst>
                          </p:cTn>
                        </p:par>
                        <p:par>
                          <p:cTn fill="hold">
                            <p:stCondLst>
                              <p:cond delay="3000"/>
                            </p:stCondLst>
                            <p:childTnLst>
                              <p:par>
                                <p:cTn fill="hold" nodeType="afterEffect" presetClass="entr" presetID="10" presetSubtype="0">
                                  <p:stCondLst>
                                    <p:cond delay="0"/>
                                  </p:stCondLst>
                                  <p:childTnLst>
                                    <p:set>
                                      <p:cBhvr>
                                        <p:cTn dur="1" fill="hold">
                                          <p:stCondLst>
                                            <p:cond delay="0"/>
                                          </p:stCondLst>
                                        </p:cTn>
                                        <p:tgtEl>
                                          <p:spTgt spid="44">
                                            <p:txEl>
                                              <p:pRg end="5" st="5"/>
                                            </p:txEl>
                                          </p:spTgt>
                                        </p:tgtEl>
                                        <p:attrNameLst>
                                          <p:attrName>style.visibility</p:attrName>
                                        </p:attrNameLst>
                                      </p:cBhvr>
                                      <p:to>
                                        <p:strVal val="visible"/>
                                      </p:to>
                                    </p:set>
                                    <p:animEffect filter="fade" transition="in">
                                      <p:cBhvr>
                                        <p:cTn dur="500"/>
                                        <p:tgtEl>
                                          <p:spTgt spid="44">
                                            <p:txEl>
                                              <p:pRg end="5" st="5"/>
                                            </p:txEl>
                                          </p:spTgt>
                                        </p:tgtEl>
                                      </p:cBhvr>
                                    </p:animEffect>
                                  </p:childTnLst>
                                </p:cTn>
                              </p:par>
                            </p:childTnLst>
                          </p:cTn>
                        </p:par>
                        <p:par>
                          <p:cTn fill="hold">
                            <p:stCondLst>
                              <p:cond delay="3500"/>
                            </p:stCondLst>
                            <p:childTnLst>
                              <p:par>
                                <p:cTn fill="hold" nodeType="afterEffect" presetClass="entr" presetID="10" presetSubtype="0">
                                  <p:stCondLst>
                                    <p:cond delay="0"/>
                                  </p:stCondLst>
                                  <p:childTnLst>
                                    <p:set>
                                      <p:cBhvr>
                                        <p:cTn dur="1" fill="hold">
                                          <p:stCondLst>
                                            <p:cond delay="0"/>
                                          </p:stCondLst>
                                        </p:cTn>
                                        <p:tgtEl>
                                          <p:spTgt spid="44">
                                            <p:txEl>
                                              <p:pRg end="6" st="6"/>
                                            </p:txEl>
                                          </p:spTgt>
                                        </p:tgtEl>
                                        <p:attrNameLst>
                                          <p:attrName>style.visibility</p:attrName>
                                        </p:attrNameLst>
                                      </p:cBhvr>
                                      <p:to>
                                        <p:strVal val="visible"/>
                                      </p:to>
                                    </p:set>
                                    <p:animEffect filter="fade" transition="in">
                                      <p:cBhvr>
                                        <p:cTn dur="500"/>
                                        <p:tgtEl>
                                          <p:spTgt spid="44">
                                            <p:txEl>
                                              <p:pRg end="6" st="6"/>
                                            </p:txEl>
                                          </p:spTgt>
                                        </p:tgtEl>
                                      </p:cBhvr>
                                    </p:animEffect>
                                  </p:childTnLst>
                                </p:cTn>
                              </p:par>
                            </p:childTnLst>
                          </p:cTn>
                        </p:par>
                        <p:par>
                          <p:cTn fill="hold">
                            <p:stCondLst>
                              <p:cond delay="4000"/>
                            </p:stCondLst>
                            <p:childTnLst>
                              <p:par>
                                <p:cTn fill="hold" nodeType="afterEffect" presetClass="entr" presetID="10" presetSubtype="0">
                                  <p:stCondLst>
                                    <p:cond delay="0"/>
                                  </p:stCondLst>
                                  <p:childTnLst>
                                    <p:set>
                                      <p:cBhvr>
                                        <p:cTn dur="1" fill="hold">
                                          <p:stCondLst>
                                            <p:cond delay="0"/>
                                          </p:stCondLst>
                                        </p:cTn>
                                        <p:tgtEl>
                                          <p:spTgt spid="44">
                                            <p:txEl>
                                              <p:pRg end="7" st="7"/>
                                            </p:txEl>
                                          </p:spTgt>
                                        </p:tgtEl>
                                        <p:attrNameLst>
                                          <p:attrName>style.visibility</p:attrName>
                                        </p:attrNameLst>
                                      </p:cBhvr>
                                      <p:to>
                                        <p:strVal val="visible"/>
                                      </p:to>
                                    </p:set>
                                    <p:animEffect filter="fade" transition="in">
                                      <p:cBhvr>
                                        <p:cTn dur="500"/>
                                        <p:tgtEl>
                                          <p:spTgt spid="44">
                                            <p:txEl>
                                              <p:pRg end="7" st="7"/>
                                            </p:txEl>
                                          </p:spTgt>
                                        </p:tgtEl>
                                      </p:cBhvr>
                                    </p:animEffect>
                                  </p:childTnLst>
                                </p:cTn>
                              </p:par>
                            </p:childTnLst>
                          </p:cTn>
                        </p:par>
                        <p:par>
                          <p:cTn fill="hold">
                            <p:stCondLst>
                              <p:cond delay="4500"/>
                            </p:stCondLst>
                            <p:childTnLst>
                              <p:par>
                                <p:cTn fill="hold" nodeType="afterEffect" presetClass="entr" presetID="10" presetSubtype="0">
                                  <p:stCondLst>
                                    <p:cond delay="0"/>
                                  </p:stCondLst>
                                  <p:childTnLst>
                                    <p:set>
                                      <p:cBhvr>
                                        <p:cTn dur="1" fill="hold">
                                          <p:stCondLst>
                                            <p:cond delay="0"/>
                                          </p:stCondLst>
                                        </p:cTn>
                                        <p:tgtEl>
                                          <p:spTgt spid="44">
                                            <p:txEl>
                                              <p:pRg end="8" st="8"/>
                                            </p:txEl>
                                          </p:spTgt>
                                        </p:tgtEl>
                                        <p:attrNameLst>
                                          <p:attrName>style.visibility</p:attrName>
                                        </p:attrNameLst>
                                      </p:cBhvr>
                                      <p:to>
                                        <p:strVal val="visible"/>
                                      </p:to>
                                    </p:set>
                                    <p:animEffect filter="fade" transition="in">
                                      <p:cBhvr>
                                        <p:cTn dur="500"/>
                                        <p:tgtEl>
                                          <p:spTgt spid="44">
                                            <p:txEl>
                                              <p:pRg end="8" st="8"/>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750"/>
                                  </p:stCondLst>
                                  <p:childTnLst>
                                    <p:set>
                                      <p:cBhvr>
                                        <p:cTn dur="1" fill="hold">
                                          <p:stCondLst>
                                            <p:cond delay="0"/>
                                          </p:stCondLst>
                                        </p:cTn>
                                        <p:tgtEl>
                                          <p:spTgt spid="45"/>
                                        </p:tgtEl>
                                        <p:attrNameLst>
                                          <p:attrName>style.visibility</p:attrName>
                                        </p:attrNameLst>
                                      </p:cBhvr>
                                      <p:to>
                                        <p:strVal val="visible"/>
                                      </p:to>
                                    </p:set>
                                    <p:animEffect filter="fade" transition="in">
                                      <p:cBhvr>
                                        <p:cTn dur="500"/>
                                        <p:tgtEl>
                                          <p:spTgt spid="45"/>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46">
                                            <p:txEl>
                                              <p:pRg end="0" st="0"/>
                                            </p:txEl>
                                          </p:spTgt>
                                        </p:tgtEl>
                                        <p:attrNameLst>
                                          <p:attrName>style.visibility</p:attrName>
                                        </p:attrNameLst>
                                      </p:cBhvr>
                                      <p:to>
                                        <p:strVal val="visible"/>
                                      </p:to>
                                    </p:set>
                                    <p:animEffect filter="fade" transition="in">
                                      <p:cBhvr>
                                        <p:cTn dur="500"/>
                                        <p:tgtEl>
                                          <p:spTgt spid="46">
                                            <p:txEl>
                                              <p:pRg end="0" st="0"/>
                                            </p:txEl>
                                          </p:spTgt>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46">
                                            <p:txEl>
                                              <p:pRg end="1" st="1"/>
                                            </p:txEl>
                                          </p:spTgt>
                                        </p:tgtEl>
                                        <p:attrNameLst>
                                          <p:attrName>style.visibility</p:attrName>
                                        </p:attrNameLst>
                                      </p:cBhvr>
                                      <p:to>
                                        <p:strVal val="visible"/>
                                      </p:to>
                                    </p:set>
                                    <p:animEffect filter="fade" transition="in">
                                      <p:cBhvr>
                                        <p:cTn dur="500"/>
                                        <p:tgtEl>
                                          <p:spTgt spid="46">
                                            <p:txEl>
                                              <p:pRg end="1" st="1"/>
                                            </p:txEl>
                                          </p:spTgt>
                                        </p:tgtEl>
                                      </p:cBhvr>
                                    </p:animEffect>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46">
                                            <p:txEl>
                                              <p:pRg end="2" st="2"/>
                                            </p:txEl>
                                          </p:spTgt>
                                        </p:tgtEl>
                                        <p:attrNameLst>
                                          <p:attrName>style.visibility</p:attrName>
                                        </p:attrNameLst>
                                      </p:cBhvr>
                                      <p:to>
                                        <p:strVal val="visible"/>
                                      </p:to>
                                    </p:set>
                                    <p:animEffect filter="fade" transition="in">
                                      <p:cBhvr>
                                        <p:cTn dur="500"/>
                                        <p:tgtEl>
                                          <p:spTgt spid="46">
                                            <p:txEl>
                                              <p:pRg end="2" st="2"/>
                                            </p:txEl>
                                          </p:spTgt>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46">
                                            <p:txEl>
                                              <p:pRg end="3" st="3"/>
                                            </p:txEl>
                                          </p:spTgt>
                                        </p:tgtEl>
                                        <p:attrNameLst>
                                          <p:attrName>style.visibility</p:attrName>
                                        </p:attrNameLst>
                                      </p:cBhvr>
                                      <p:to>
                                        <p:strVal val="visible"/>
                                      </p:to>
                                    </p:set>
                                    <p:animEffect filter="fade" transition="in">
                                      <p:cBhvr>
                                        <p:cTn dur="500"/>
                                        <p:tgtEl>
                                          <p:spTgt spid="46">
                                            <p:txEl>
                                              <p:pRg end="3" st="3"/>
                                            </p:txEl>
                                          </p:spTgt>
                                        </p:tgtEl>
                                      </p:cBhvr>
                                    </p:animEffect>
                                  </p:childTnLst>
                                </p:cTn>
                              </p:par>
                            </p:childTnLst>
                          </p:cTn>
                        </p:par>
                        <p:par>
                          <p:cTn fill="hold">
                            <p:stCondLst>
                              <p:cond delay="2500"/>
                            </p:stCondLst>
                            <p:childTnLst>
                              <p:par>
                                <p:cTn fill="hold" nodeType="afterEffect" presetClass="entr" presetID="10" presetSubtype="0">
                                  <p:stCondLst>
                                    <p:cond delay="0"/>
                                  </p:stCondLst>
                                  <p:childTnLst>
                                    <p:set>
                                      <p:cBhvr>
                                        <p:cTn dur="1" fill="hold">
                                          <p:stCondLst>
                                            <p:cond delay="0"/>
                                          </p:stCondLst>
                                        </p:cTn>
                                        <p:tgtEl>
                                          <p:spTgt spid="46">
                                            <p:txEl>
                                              <p:pRg end="4" st="4"/>
                                            </p:txEl>
                                          </p:spTgt>
                                        </p:tgtEl>
                                        <p:attrNameLst>
                                          <p:attrName>style.visibility</p:attrName>
                                        </p:attrNameLst>
                                      </p:cBhvr>
                                      <p:to>
                                        <p:strVal val="visible"/>
                                      </p:to>
                                    </p:set>
                                    <p:animEffect filter="fade" transition="in">
                                      <p:cBhvr>
                                        <p:cTn dur="500"/>
                                        <p:tgtEl>
                                          <p:spTgt spid="46">
                                            <p:txEl>
                                              <p:pRg end="4" st="4"/>
                                            </p:txEl>
                                          </p:spTgt>
                                        </p:tgtEl>
                                      </p:cBhvr>
                                    </p:animEffect>
                                  </p:childTnLst>
                                </p:cTn>
                              </p:par>
                            </p:childTnLst>
                          </p:cTn>
                        </p:par>
                        <p:par>
                          <p:cTn fill="hold">
                            <p:stCondLst>
                              <p:cond delay="3000"/>
                            </p:stCondLst>
                            <p:childTnLst>
                              <p:par>
                                <p:cTn fill="hold" nodeType="afterEffect" presetClass="entr" presetID="10" presetSubtype="0">
                                  <p:stCondLst>
                                    <p:cond delay="0"/>
                                  </p:stCondLst>
                                  <p:childTnLst>
                                    <p:set>
                                      <p:cBhvr>
                                        <p:cTn dur="1" fill="hold">
                                          <p:stCondLst>
                                            <p:cond delay="0"/>
                                          </p:stCondLst>
                                        </p:cTn>
                                        <p:tgtEl>
                                          <p:spTgt spid="46">
                                            <p:txEl>
                                              <p:pRg end="5" st="5"/>
                                            </p:txEl>
                                          </p:spTgt>
                                        </p:tgtEl>
                                        <p:attrNameLst>
                                          <p:attrName>style.visibility</p:attrName>
                                        </p:attrNameLst>
                                      </p:cBhvr>
                                      <p:to>
                                        <p:strVal val="visible"/>
                                      </p:to>
                                    </p:set>
                                    <p:animEffect filter="fade" transition="in">
                                      <p:cBhvr>
                                        <p:cTn dur="500"/>
                                        <p:tgtEl>
                                          <p:spTgt spid="46">
                                            <p:txEl>
                                              <p:pRg end="5" st="5"/>
                                            </p:txEl>
                                          </p:spTgt>
                                        </p:tgtEl>
                                      </p:cBhvr>
                                    </p:animEffect>
                                  </p:childTnLst>
                                </p:cTn>
                              </p:par>
                            </p:childTnLst>
                          </p:cTn>
                        </p:par>
                        <p:par>
                          <p:cTn fill="hold">
                            <p:stCondLst>
                              <p:cond delay="3500"/>
                            </p:stCondLst>
                            <p:childTnLst>
                              <p:par>
                                <p:cTn fill="hold" nodeType="afterEffect" presetClass="entr" presetID="10" presetSubtype="0">
                                  <p:stCondLst>
                                    <p:cond delay="0"/>
                                  </p:stCondLst>
                                  <p:childTnLst>
                                    <p:set>
                                      <p:cBhvr>
                                        <p:cTn dur="1" fill="hold">
                                          <p:stCondLst>
                                            <p:cond delay="0"/>
                                          </p:stCondLst>
                                        </p:cTn>
                                        <p:tgtEl>
                                          <p:spTgt spid="46">
                                            <p:txEl>
                                              <p:pRg end="6" st="6"/>
                                            </p:txEl>
                                          </p:spTgt>
                                        </p:tgtEl>
                                        <p:attrNameLst>
                                          <p:attrName>style.visibility</p:attrName>
                                        </p:attrNameLst>
                                      </p:cBhvr>
                                      <p:to>
                                        <p:strVal val="visible"/>
                                      </p:to>
                                    </p:set>
                                    <p:animEffect filter="fade" transition="in">
                                      <p:cBhvr>
                                        <p:cTn dur="500"/>
                                        <p:tgtEl>
                                          <p:spTgt spid="46">
                                            <p:txEl>
                                              <p:pRg end="6" st="6"/>
                                            </p:txEl>
                                          </p:spTgt>
                                        </p:tgtEl>
                                      </p:cBhvr>
                                    </p:animEffect>
                                  </p:childTnLst>
                                </p:cTn>
                              </p:par>
                            </p:childTnLst>
                          </p:cTn>
                        </p:par>
                        <p:par>
                          <p:cTn fill="hold">
                            <p:stCondLst>
                              <p:cond delay="4000"/>
                            </p:stCondLst>
                            <p:childTnLst>
                              <p:par>
                                <p:cTn fill="hold" nodeType="afterEffect" presetClass="entr" presetID="10" presetSubtype="0">
                                  <p:stCondLst>
                                    <p:cond delay="0"/>
                                  </p:stCondLst>
                                  <p:childTnLst>
                                    <p:set>
                                      <p:cBhvr>
                                        <p:cTn dur="1" fill="hold">
                                          <p:stCondLst>
                                            <p:cond delay="0"/>
                                          </p:stCondLst>
                                        </p:cTn>
                                        <p:tgtEl>
                                          <p:spTgt spid="46">
                                            <p:txEl>
                                              <p:pRg end="7" st="7"/>
                                            </p:txEl>
                                          </p:spTgt>
                                        </p:tgtEl>
                                        <p:attrNameLst>
                                          <p:attrName>style.visibility</p:attrName>
                                        </p:attrNameLst>
                                      </p:cBhvr>
                                      <p:to>
                                        <p:strVal val="visible"/>
                                      </p:to>
                                    </p:set>
                                    <p:animEffect filter="fade" transition="in">
                                      <p:cBhvr>
                                        <p:cTn dur="500"/>
                                        <p:tgtEl>
                                          <p:spTgt spid="46">
                                            <p:txEl>
                                              <p:pRg end="7" st="7"/>
                                            </p:txEl>
                                          </p:spTgt>
                                        </p:tgtEl>
                                      </p:cBhvr>
                                    </p:animEffect>
                                  </p:childTnLst>
                                </p:cTn>
                              </p:par>
                            </p:childTnLst>
                          </p:cTn>
                        </p:par>
                        <p:par>
                          <p:cTn fill="hold">
                            <p:stCondLst>
                              <p:cond delay="4500"/>
                            </p:stCondLst>
                            <p:childTnLst>
                              <p:par>
                                <p:cTn fill="hold" nodeType="afterEffect" presetClass="entr" presetID="10" presetSubtype="0">
                                  <p:stCondLst>
                                    <p:cond delay="0"/>
                                  </p:stCondLst>
                                  <p:childTnLst>
                                    <p:set>
                                      <p:cBhvr>
                                        <p:cTn dur="1" fill="hold">
                                          <p:stCondLst>
                                            <p:cond delay="0"/>
                                          </p:stCondLst>
                                        </p:cTn>
                                        <p:tgtEl>
                                          <p:spTgt spid="46">
                                            <p:txEl>
                                              <p:pRg end="8" st="8"/>
                                            </p:txEl>
                                          </p:spTgt>
                                        </p:tgtEl>
                                        <p:attrNameLst>
                                          <p:attrName>style.visibility</p:attrName>
                                        </p:attrNameLst>
                                      </p:cBhvr>
                                      <p:to>
                                        <p:strVal val="visible"/>
                                      </p:to>
                                    </p:set>
                                    <p:animEffect filter="fade" transition="in">
                                      <p:cBhvr>
                                        <p:cTn dur="500"/>
                                        <p:tgtEl>
                                          <p:spTgt spid="46">
                                            <p:txEl>
                                              <p:pRg end="8" st="8"/>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Назва розділу ">
  <p:cSld name="Назва розділу ">
    <p:spTree>
      <p:nvGrpSpPr>
        <p:cNvPr id="49" name="Shape 49"/>
        <p:cNvGrpSpPr/>
        <p:nvPr/>
      </p:nvGrpSpPr>
      <p:grpSpPr>
        <a:xfrm>
          <a:off x="0" y="0"/>
          <a:ext cx="0" cy="0"/>
          <a:chOff x="0" y="0"/>
          <a:chExt cx="0" cy="0"/>
        </a:xfrm>
      </p:grpSpPr>
      <p:sp>
        <p:nvSpPr>
          <p:cNvPr id="50" name="Google Shape;50;p6"/>
          <p:cNvSpPr/>
          <p:nvPr>
            <p:ph idx="2" type="pic"/>
          </p:nvPr>
        </p:nvSpPr>
        <p:spPr>
          <a:xfrm>
            <a:off x="323528" y="951570"/>
            <a:ext cx="7452320" cy="4191930"/>
          </a:xfrm>
          <a:prstGeom prst="triangle">
            <a:avLst>
              <a:gd fmla="val 50000" name="adj"/>
            </a:avLst>
          </a:prstGeom>
          <a:noFill/>
          <a:ln>
            <a:noFill/>
          </a:ln>
        </p:spPr>
      </p:sp>
      <p:sp>
        <p:nvSpPr>
          <p:cNvPr id="51" name="Google Shape;51;p6"/>
          <p:cNvSpPr/>
          <p:nvPr>
            <p:ph type="title"/>
          </p:nvPr>
        </p:nvSpPr>
        <p:spPr>
          <a:xfrm>
            <a:off x="4427984" y="1455626"/>
            <a:ext cx="4464496" cy="2340260"/>
          </a:xfrm>
          <a:prstGeom prst="triangle">
            <a:avLst>
              <a:gd fmla="val 50000" name="adj"/>
            </a:avLst>
          </a:prstGeom>
          <a:solidFill>
            <a:srgbClr val="6E2D2C"/>
          </a:solidFill>
          <a:ln>
            <a:noFill/>
          </a:ln>
        </p:spPr>
        <p:txBody>
          <a:bodyPr anchorCtr="0" anchor="b" bIns="45700" lIns="91425" spcFirstLastPara="1" rIns="91425" wrap="square" tIns="45700">
            <a:normAutofit/>
          </a:bodyPr>
          <a:lstStyle>
            <a:lvl1pPr lvl="0" algn="ctr">
              <a:lnSpc>
                <a:spcPct val="100000"/>
              </a:lnSpc>
              <a:spcBef>
                <a:spcPts val="0"/>
              </a:spcBef>
              <a:spcAft>
                <a:spcPts val="0"/>
              </a:spcAft>
              <a:buClr>
                <a:schemeClr val="lt1"/>
              </a:buClr>
              <a:buSzPts val="3600"/>
              <a:buFont typeface="Philosopher"/>
              <a:buNone/>
              <a:defRPr b="1" sz="36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6"/>
          <p:cNvSpPr/>
          <p:nvPr>
            <p:ph idx="1" type="body"/>
          </p:nvPr>
        </p:nvSpPr>
        <p:spPr>
          <a:xfrm>
            <a:off x="3491880" y="0"/>
            <a:ext cx="4104456" cy="2355726"/>
          </a:xfrm>
          <a:prstGeom prst="flowChartMerge">
            <a:avLst/>
          </a:prstGeom>
          <a:solidFill>
            <a:srgbClr val="DCA8A6"/>
          </a:solidFill>
          <a:ln>
            <a:noFill/>
          </a:ln>
        </p:spPr>
        <p:txBody>
          <a:bodyPr anchorCtr="0" anchor="t" bIns="45700" lIns="91425" spcFirstLastPara="1" rIns="91425" wrap="square" tIns="45700">
            <a:normAutofit/>
          </a:bodyPr>
          <a:lstStyle>
            <a:lvl1pPr indent="-228600" lvl="0" marL="457200" algn="ctr">
              <a:lnSpc>
                <a:spcPct val="100000"/>
              </a:lnSpc>
              <a:spcBef>
                <a:spcPts val="400"/>
              </a:spcBef>
              <a:spcAft>
                <a:spcPts val="0"/>
              </a:spcAft>
              <a:buClr>
                <a:schemeClr val="dk1"/>
              </a:buClr>
              <a:buSzPts val="2000"/>
              <a:buNone/>
              <a:defRPr sz="2000"/>
            </a:lvl1pPr>
            <a:lvl2pPr indent="-228600" lvl="1" marL="914400" algn="l">
              <a:lnSpc>
                <a:spcPct val="100000"/>
              </a:lnSpc>
              <a:spcBef>
                <a:spcPts val="240"/>
              </a:spcBef>
              <a:spcAft>
                <a:spcPts val="0"/>
              </a:spcAft>
              <a:buClr>
                <a:schemeClr val="dk1"/>
              </a:buClr>
              <a:buSzPts val="1200"/>
              <a:buNone/>
              <a:defRPr sz="1200"/>
            </a:lvl2pPr>
            <a:lvl3pPr indent="-228600" lvl="2" marL="1371600" algn="l">
              <a:lnSpc>
                <a:spcPct val="100000"/>
              </a:lnSpc>
              <a:spcBef>
                <a:spcPts val="200"/>
              </a:spcBef>
              <a:spcAft>
                <a:spcPts val="0"/>
              </a:spcAft>
              <a:buClr>
                <a:schemeClr val="dk1"/>
              </a:buClr>
              <a:buSzPts val="1000"/>
              <a:buNone/>
              <a:defRPr sz="1000"/>
            </a:lvl3pPr>
            <a:lvl4pPr indent="-228600" lvl="3" marL="1828800" algn="l">
              <a:lnSpc>
                <a:spcPct val="100000"/>
              </a:lnSpc>
              <a:spcBef>
                <a:spcPts val="180"/>
              </a:spcBef>
              <a:spcAft>
                <a:spcPts val="0"/>
              </a:spcAft>
              <a:buClr>
                <a:schemeClr val="dk1"/>
              </a:buClr>
              <a:buSzPts val="900"/>
              <a:buNone/>
              <a:defRPr sz="900"/>
            </a:lvl4pPr>
            <a:lvl5pPr indent="-228600" lvl="4" marL="2286000" algn="l">
              <a:lnSpc>
                <a:spcPct val="100000"/>
              </a:lnSpc>
              <a:spcBef>
                <a:spcPts val="180"/>
              </a:spcBef>
              <a:spcAft>
                <a:spcPts val="0"/>
              </a:spcAft>
              <a:buClr>
                <a:schemeClr val="dk1"/>
              </a:buClr>
              <a:buSzPts val="900"/>
              <a:buNone/>
              <a:defRPr sz="900"/>
            </a:lvl5pPr>
            <a:lvl6pPr indent="-228600" lvl="5" marL="2743200" algn="l">
              <a:lnSpc>
                <a:spcPct val="100000"/>
              </a:lnSpc>
              <a:spcBef>
                <a:spcPts val="180"/>
              </a:spcBef>
              <a:spcAft>
                <a:spcPts val="0"/>
              </a:spcAft>
              <a:buClr>
                <a:schemeClr val="dk1"/>
              </a:buClr>
              <a:buSzPts val="900"/>
              <a:buNone/>
              <a:defRPr sz="900"/>
            </a:lvl6pPr>
            <a:lvl7pPr indent="-228600" lvl="6" marL="3200400" algn="l">
              <a:lnSpc>
                <a:spcPct val="100000"/>
              </a:lnSpc>
              <a:spcBef>
                <a:spcPts val="180"/>
              </a:spcBef>
              <a:spcAft>
                <a:spcPts val="0"/>
              </a:spcAft>
              <a:buClr>
                <a:schemeClr val="dk1"/>
              </a:buClr>
              <a:buSzPts val="900"/>
              <a:buNone/>
              <a:defRPr sz="900"/>
            </a:lvl7pPr>
            <a:lvl8pPr indent="-228600" lvl="7" marL="3657600" algn="l">
              <a:lnSpc>
                <a:spcPct val="100000"/>
              </a:lnSpc>
              <a:spcBef>
                <a:spcPts val="180"/>
              </a:spcBef>
              <a:spcAft>
                <a:spcPts val="0"/>
              </a:spcAft>
              <a:buClr>
                <a:schemeClr val="dk1"/>
              </a:buClr>
              <a:buSzPts val="900"/>
              <a:buNone/>
              <a:defRPr sz="900"/>
            </a:lvl8pPr>
            <a:lvl9pPr indent="-228600" lvl="8" marL="4114800" algn="l">
              <a:lnSpc>
                <a:spcPct val="100000"/>
              </a:lnSpc>
              <a:spcBef>
                <a:spcPts val="180"/>
              </a:spcBef>
              <a:spcAft>
                <a:spcPts val="0"/>
              </a:spcAft>
              <a:buClr>
                <a:schemeClr val="dk1"/>
              </a:buClr>
              <a:buSzPts val="900"/>
              <a:buNone/>
              <a:defRPr sz="900"/>
            </a:lvl9pPr>
          </a:lstStyle>
          <a:p/>
        </p:txBody>
      </p:sp>
      <p:pic>
        <p:nvPicPr>
          <p:cNvPr descr="C:\Users\Admin\Desktop\Без имени-1.png" id="53" name="Google Shape;53;p6"/>
          <p:cNvPicPr preferRelativeResize="0"/>
          <p:nvPr/>
        </p:nvPicPr>
        <p:blipFill rotWithShape="1">
          <a:blip r:embed="rId2">
            <a:alphaModFix/>
          </a:blip>
          <a:srcRect b="0" l="0" r="0" t="0"/>
          <a:stretch/>
        </p:blipFill>
        <p:spPr>
          <a:xfrm>
            <a:off x="107504" y="93464"/>
            <a:ext cx="828675" cy="579438"/>
          </a:xfrm>
          <a:prstGeom prst="rect">
            <a:avLst/>
          </a:prstGeom>
          <a:noFill/>
          <a:ln>
            <a:noFill/>
          </a:ln>
        </p:spPr>
      </p:pic>
      <p:cxnSp>
        <p:nvCxnSpPr>
          <p:cNvPr id="54" name="Google Shape;54;p6"/>
          <p:cNvCxnSpPr/>
          <p:nvPr/>
        </p:nvCxnSpPr>
        <p:spPr>
          <a:xfrm flipH="1" rot="10800000">
            <a:off x="107504" y="1851670"/>
            <a:ext cx="2952328" cy="3291830"/>
          </a:xfrm>
          <a:prstGeom prst="straightConnector1">
            <a:avLst/>
          </a:prstGeom>
          <a:noFill/>
          <a:ln cap="flat" cmpd="sng" w="25400">
            <a:solidFill>
              <a:schemeClr val="accent1"/>
            </a:solidFill>
            <a:prstDash val="solid"/>
            <a:round/>
            <a:headEnd len="sm" w="sm" type="none"/>
            <a:tailEnd len="sm" w="sm" type="none"/>
          </a:ln>
          <a:effectLst>
            <a:outerShdw blurRad="40000" rotWithShape="0" dir="5400000" dist="20000">
              <a:srgbClr val="000000">
                <a:alpha val="37254"/>
              </a:srgbClr>
            </a:outerShdw>
          </a:effectLst>
        </p:spPr>
      </p:cxnSp>
      <p:cxnSp>
        <p:nvCxnSpPr>
          <p:cNvPr id="55" name="Google Shape;55;p6"/>
          <p:cNvCxnSpPr/>
          <p:nvPr/>
        </p:nvCxnSpPr>
        <p:spPr>
          <a:xfrm flipH="1" rot="10800000">
            <a:off x="0" y="2859784"/>
            <a:ext cx="1835696" cy="2088230"/>
          </a:xfrm>
          <a:prstGeom prst="straightConnector1">
            <a:avLst/>
          </a:prstGeom>
          <a:noFill/>
          <a:ln cap="flat" cmpd="sng" w="25400">
            <a:solidFill>
              <a:schemeClr val="accent1"/>
            </a:solidFill>
            <a:prstDash val="solid"/>
            <a:round/>
            <a:headEnd len="sm" w="sm" type="none"/>
            <a:tailEnd len="sm" w="sm" type="none"/>
          </a:ln>
          <a:effectLst>
            <a:outerShdw blurRad="40000" rotWithShape="0" dir="5400000" dist="20000">
              <a:srgbClr val="000000">
                <a:alpha val="37254"/>
              </a:srgbClr>
            </a:outerShdw>
          </a:effectLst>
        </p:spPr>
      </p:cxnSp>
      <p:cxnSp>
        <p:nvCxnSpPr>
          <p:cNvPr id="56" name="Google Shape;56;p6"/>
          <p:cNvCxnSpPr/>
          <p:nvPr/>
        </p:nvCxnSpPr>
        <p:spPr>
          <a:xfrm>
            <a:off x="4974670" y="123478"/>
            <a:ext cx="1080120" cy="0"/>
          </a:xfrm>
          <a:prstGeom prst="straightConnector1">
            <a:avLst/>
          </a:prstGeom>
          <a:noFill/>
          <a:ln cap="flat" cmpd="sng" w="28575">
            <a:solidFill>
              <a:srgbClr val="491E1D"/>
            </a:solidFill>
            <a:prstDash val="solid"/>
            <a:round/>
            <a:headEnd len="sm" w="sm" type="none"/>
            <a:tailEnd len="sm" w="sm" type="none"/>
          </a:ln>
        </p:spPr>
      </p:cxn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Текст і зображення ">
  <p:cSld name="Текст і зображення ">
    <p:spTree>
      <p:nvGrpSpPr>
        <p:cNvPr id="57" name="Shape 57"/>
        <p:cNvGrpSpPr/>
        <p:nvPr/>
      </p:nvGrpSpPr>
      <p:grpSpPr>
        <a:xfrm>
          <a:off x="0" y="0"/>
          <a:ext cx="0" cy="0"/>
          <a:chOff x="0" y="0"/>
          <a:chExt cx="0" cy="0"/>
        </a:xfrm>
      </p:grpSpPr>
      <p:sp>
        <p:nvSpPr>
          <p:cNvPr id="58" name="Google Shape;58;p7"/>
          <p:cNvSpPr txBox="1"/>
          <p:nvPr>
            <p:ph type="title"/>
          </p:nvPr>
        </p:nvSpPr>
        <p:spPr>
          <a:xfrm>
            <a:off x="251520" y="411510"/>
            <a:ext cx="3538736" cy="85725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rgbClr val="491012"/>
              </a:buClr>
              <a:buSzPts val="3600"/>
              <a:buFont typeface="Philosopher"/>
              <a:buNone/>
              <a:defRPr sz="3600">
                <a:solidFill>
                  <a:srgbClr val="49101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7"/>
          <p:cNvSpPr txBox="1"/>
          <p:nvPr>
            <p:ph idx="1" type="body"/>
          </p:nvPr>
        </p:nvSpPr>
        <p:spPr>
          <a:xfrm>
            <a:off x="251520" y="1635646"/>
            <a:ext cx="5256584" cy="3384376"/>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400"/>
              </a:spcBef>
              <a:spcAft>
                <a:spcPts val="0"/>
              </a:spcAft>
              <a:buClr>
                <a:schemeClr val="accent3"/>
              </a:buClr>
              <a:buSzPts val="2000"/>
              <a:buNone/>
              <a:defRPr sz="2000">
                <a:solidFill>
                  <a:schemeClr val="accent3"/>
                </a:solidFill>
              </a:defRPr>
            </a:lvl1pPr>
            <a:lvl2pPr indent="-381000" lvl="1" marL="914400" algn="l">
              <a:lnSpc>
                <a:spcPct val="100000"/>
              </a:lnSpc>
              <a:spcBef>
                <a:spcPts val="480"/>
              </a:spcBef>
              <a:spcAft>
                <a:spcPts val="0"/>
              </a:spcAft>
              <a:buClr>
                <a:schemeClr val="dk1"/>
              </a:buClr>
              <a:buSzPts val="2400"/>
              <a:buChar char="–"/>
              <a:defRPr sz="2400"/>
            </a:lvl2pPr>
            <a:lvl3pPr indent="-355600" lvl="2" marL="1371600" algn="l">
              <a:lnSpc>
                <a:spcPct val="100000"/>
              </a:lnSpc>
              <a:spcBef>
                <a:spcPts val="400"/>
              </a:spcBef>
              <a:spcAft>
                <a:spcPts val="0"/>
              </a:spcAft>
              <a:buClr>
                <a:schemeClr val="dk1"/>
              </a:buClr>
              <a:buSzPts val="2000"/>
              <a:buChar char="•"/>
              <a:defRPr sz="2000"/>
            </a:lvl3pPr>
            <a:lvl4pPr indent="-342900" lvl="3" marL="1828800" algn="l">
              <a:lnSpc>
                <a:spcPct val="100000"/>
              </a:lnSpc>
              <a:spcBef>
                <a:spcPts val="360"/>
              </a:spcBef>
              <a:spcAft>
                <a:spcPts val="0"/>
              </a:spcAft>
              <a:buClr>
                <a:schemeClr val="dk1"/>
              </a:buClr>
              <a:buSzPts val="1800"/>
              <a:buChar char="–"/>
              <a:defRPr sz="1800"/>
            </a:lvl4pPr>
            <a:lvl5pPr indent="-342900" lvl="4" marL="2286000" algn="l">
              <a:lnSpc>
                <a:spcPct val="100000"/>
              </a:lnSpc>
              <a:spcBef>
                <a:spcPts val="360"/>
              </a:spcBef>
              <a:spcAft>
                <a:spcPts val="0"/>
              </a:spcAft>
              <a:buClr>
                <a:schemeClr val="dk1"/>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60" name="Google Shape;60;p7"/>
          <p:cNvSpPr/>
          <p:nvPr/>
        </p:nvSpPr>
        <p:spPr>
          <a:xfrm rot="5400000">
            <a:off x="287524" y="1311610"/>
            <a:ext cx="288032" cy="360040"/>
          </a:xfrm>
          <a:prstGeom prst="rtTriangle">
            <a:avLst/>
          </a:prstGeom>
          <a:gradFill>
            <a:gsLst>
              <a:gs pos="0">
                <a:srgbClr val="500708"/>
              </a:gs>
              <a:gs pos="80000">
                <a:srgbClr val="680A0C"/>
              </a:gs>
              <a:gs pos="100000">
                <a:srgbClr val="6B080A"/>
              </a:gs>
            </a:gsLst>
            <a:lin ang="16200000" scaled="0"/>
          </a:gradFill>
          <a:ln cap="flat" cmpd="sng" w="9525">
            <a:solidFill>
              <a:srgbClr val="601315"/>
            </a:solidFill>
            <a:prstDash val="solid"/>
            <a:round/>
            <a:headEnd len="sm" w="sm" type="none"/>
            <a:tailEnd len="sm" w="sm" type="none"/>
          </a:ln>
          <a:effectLst>
            <a:outerShdw blurRad="40000" rotWithShape="0" dir="5400000" dist="23000">
              <a:srgbClr val="000000">
                <a:alpha val="34509"/>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Exo 2 Medium"/>
              <a:ea typeface="Exo 2 Medium"/>
              <a:cs typeface="Exo 2 Medium"/>
              <a:sym typeface="Exo 2 Medium"/>
            </a:endParaRPr>
          </a:p>
        </p:txBody>
      </p:sp>
      <p:sp>
        <p:nvSpPr>
          <p:cNvPr id="61" name="Google Shape;61;p7"/>
          <p:cNvSpPr/>
          <p:nvPr/>
        </p:nvSpPr>
        <p:spPr>
          <a:xfrm rot="10800000">
            <a:off x="5306590" y="0"/>
            <a:ext cx="3837409" cy="3681561"/>
          </a:xfrm>
          <a:prstGeom prst="rtTriangle">
            <a:avLst/>
          </a:prstGeom>
          <a:solidFill>
            <a:srgbClr val="933D3C"/>
          </a:solidFill>
          <a:ln cap="flat" cmpd="sng" w="9525">
            <a:solidFill>
              <a:srgbClr val="6B2929"/>
            </a:solidFill>
            <a:prstDash val="solid"/>
            <a:round/>
            <a:headEnd len="sm" w="sm" type="none"/>
            <a:tailEnd len="sm" w="sm" type="none"/>
          </a:ln>
          <a:effectLst>
            <a:outerShdw blurRad="40000" rotWithShape="0" dir="5400000" dist="23000">
              <a:srgbClr val="000000">
                <a:alpha val="34509"/>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Exo 2 Medium"/>
              <a:ea typeface="Exo 2 Medium"/>
              <a:cs typeface="Exo 2 Medium"/>
              <a:sym typeface="Exo 2 Medium"/>
            </a:endParaRPr>
          </a:p>
        </p:txBody>
      </p:sp>
      <p:cxnSp>
        <p:nvCxnSpPr>
          <p:cNvPr id="62" name="Google Shape;62;p7"/>
          <p:cNvCxnSpPr/>
          <p:nvPr/>
        </p:nvCxnSpPr>
        <p:spPr>
          <a:xfrm>
            <a:off x="5580113" y="555526"/>
            <a:ext cx="3563887" cy="3312368"/>
          </a:xfrm>
          <a:prstGeom prst="straightConnector1">
            <a:avLst/>
          </a:prstGeom>
          <a:noFill/>
          <a:ln cap="flat" cmpd="sng" w="9525">
            <a:solidFill>
              <a:srgbClr val="361616"/>
            </a:solidFill>
            <a:prstDash val="solid"/>
            <a:round/>
            <a:headEnd len="sm" w="sm" type="none"/>
            <a:tailEnd len="sm" w="sm" type="none"/>
          </a:ln>
        </p:spPr>
      </p:cxnSp>
      <p:cxnSp>
        <p:nvCxnSpPr>
          <p:cNvPr id="63" name="Google Shape;63;p7"/>
          <p:cNvCxnSpPr/>
          <p:nvPr/>
        </p:nvCxnSpPr>
        <p:spPr>
          <a:xfrm>
            <a:off x="6084168" y="1203598"/>
            <a:ext cx="3059832" cy="2808312"/>
          </a:xfrm>
          <a:prstGeom prst="straightConnector1">
            <a:avLst/>
          </a:prstGeom>
          <a:noFill/>
          <a:ln cap="flat" cmpd="sng" w="9525">
            <a:solidFill>
              <a:srgbClr val="361616"/>
            </a:solidFill>
            <a:prstDash val="solid"/>
            <a:round/>
            <a:headEnd len="sm" w="sm" type="none"/>
            <a:tailEnd len="sm" w="sm" type="none"/>
          </a:ln>
        </p:spPr>
      </p:cxnSp>
      <p:sp>
        <p:nvSpPr>
          <p:cNvPr id="64" name="Google Shape;64;p7"/>
          <p:cNvSpPr/>
          <p:nvPr>
            <p:ph idx="2" type="pic"/>
          </p:nvPr>
        </p:nvSpPr>
        <p:spPr>
          <a:xfrm>
            <a:off x="5321459" y="1486694"/>
            <a:ext cx="3269258" cy="3077965"/>
          </a:xfrm>
          <a:prstGeom prst="rect">
            <a:avLst/>
          </a:prstGeom>
          <a:noFill/>
          <a:ln>
            <a:noFill/>
          </a:ln>
        </p:spPr>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Текстовий слайд">
  <p:cSld name="Текстовий слайд">
    <p:spTree>
      <p:nvGrpSpPr>
        <p:cNvPr id="65" name="Shape 65"/>
        <p:cNvGrpSpPr/>
        <p:nvPr/>
      </p:nvGrpSpPr>
      <p:grpSpPr>
        <a:xfrm>
          <a:off x="0" y="0"/>
          <a:ext cx="0" cy="0"/>
          <a:chOff x="0" y="0"/>
          <a:chExt cx="0" cy="0"/>
        </a:xfrm>
      </p:grpSpPr>
      <p:sp>
        <p:nvSpPr>
          <p:cNvPr id="66" name="Google Shape;66;p8"/>
          <p:cNvSpPr txBox="1"/>
          <p:nvPr>
            <p:ph type="title"/>
          </p:nvPr>
        </p:nvSpPr>
        <p:spPr>
          <a:xfrm>
            <a:off x="234007" y="418356"/>
            <a:ext cx="4276080" cy="85725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chemeClr val="dk1"/>
              </a:buClr>
              <a:buSzPts val="3600"/>
              <a:buFont typeface="Philosopher"/>
              <a:buNone/>
              <a:defRPr sz="3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8"/>
          <p:cNvSpPr/>
          <p:nvPr/>
        </p:nvSpPr>
        <p:spPr>
          <a:xfrm rot="5400000">
            <a:off x="270011" y="1239602"/>
            <a:ext cx="288032" cy="360040"/>
          </a:xfrm>
          <a:prstGeom prst="rtTriangle">
            <a:avLst/>
          </a:prstGeom>
          <a:gradFill>
            <a:gsLst>
              <a:gs pos="0">
                <a:srgbClr val="500708"/>
              </a:gs>
              <a:gs pos="80000">
                <a:srgbClr val="680A0C"/>
              </a:gs>
              <a:gs pos="100000">
                <a:srgbClr val="6B080A"/>
              </a:gs>
            </a:gsLst>
            <a:lin ang="16200000" scaled="0"/>
          </a:gradFill>
          <a:ln cap="flat" cmpd="sng" w="9525">
            <a:solidFill>
              <a:srgbClr val="601315"/>
            </a:solidFill>
            <a:prstDash val="solid"/>
            <a:round/>
            <a:headEnd len="sm" w="sm" type="none"/>
            <a:tailEnd len="sm" w="sm" type="none"/>
          </a:ln>
          <a:effectLst>
            <a:outerShdw blurRad="40000" rotWithShape="0" dir="5400000" dist="23000">
              <a:srgbClr val="000000">
                <a:alpha val="34509"/>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Exo 2 Medium"/>
              <a:ea typeface="Exo 2 Medium"/>
              <a:cs typeface="Exo 2 Medium"/>
              <a:sym typeface="Exo 2 Medium"/>
            </a:endParaRPr>
          </a:p>
        </p:txBody>
      </p:sp>
      <p:sp>
        <p:nvSpPr>
          <p:cNvPr id="68" name="Google Shape;68;p8"/>
          <p:cNvSpPr/>
          <p:nvPr/>
        </p:nvSpPr>
        <p:spPr>
          <a:xfrm flipH="1">
            <a:off x="4572000" y="757185"/>
            <a:ext cx="4571998" cy="4386316"/>
          </a:xfrm>
          <a:prstGeom prst="rtTriangle">
            <a:avLst/>
          </a:prstGeom>
          <a:solidFill>
            <a:srgbClr val="933D3C"/>
          </a:solidFill>
          <a:ln cap="flat" cmpd="sng" w="9525">
            <a:solidFill>
              <a:srgbClr val="6B2929"/>
            </a:solidFill>
            <a:prstDash val="solid"/>
            <a:round/>
            <a:headEnd len="sm" w="sm" type="none"/>
            <a:tailEnd len="sm" w="sm" type="none"/>
          </a:ln>
          <a:effectLst>
            <a:outerShdw blurRad="40000" rotWithShape="0" dir="5400000" dist="23000">
              <a:srgbClr val="000000">
                <a:alpha val="34509"/>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Exo 2 Medium"/>
              <a:ea typeface="Exo 2 Medium"/>
              <a:cs typeface="Exo 2 Medium"/>
              <a:sym typeface="Exo 2 Medium"/>
            </a:endParaRPr>
          </a:p>
        </p:txBody>
      </p:sp>
      <p:sp>
        <p:nvSpPr>
          <p:cNvPr id="69" name="Google Shape;69;p8"/>
          <p:cNvSpPr/>
          <p:nvPr/>
        </p:nvSpPr>
        <p:spPr>
          <a:xfrm rot="-1841247">
            <a:off x="7349466" y="-283291"/>
            <a:ext cx="461881" cy="2290273"/>
          </a:xfrm>
          <a:custGeom>
            <a:rect b="b" l="l" r="r" t="t"/>
            <a:pathLst>
              <a:path extrusionOk="0" h="4103926" w="5046077">
                <a:moveTo>
                  <a:pt x="15005" y="4103926"/>
                </a:moveTo>
                <a:cubicBezTo>
                  <a:pt x="10002" y="2735951"/>
                  <a:pt x="5000" y="1367976"/>
                  <a:pt x="-3" y="1"/>
                </a:cubicBezTo>
                <a:lnTo>
                  <a:pt x="4912079" y="491516"/>
                </a:lnTo>
                <a:cubicBezTo>
                  <a:pt x="4917617" y="1594554"/>
                  <a:pt x="5040537" y="2713369"/>
                  <a:pt x="5046075" y="3816407"/>
                </a:cubicBezTo>
                <a:lnTo>
                  <a:pt x="15005" y="4103926"/>
                </a:lnTo>
                <a:close/>
              </a:path>
            </a:pathLst>
          </a:custGeom>
          <a:solidFill>
            <a:srgbClr val="933D3C">
              <a:alpha val="82352"/>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Exo 2 Medium"/>
              <a:ea typeface="Exo 2 Medium"/>
              <a:cs typeface="Exo 2 Medium"/>
              <a:sym typeface="Exo 2 Medium"/>
            </a:endParaRPr>
          </a:p>
        </p:txBody>
      </p:sp>
      <p:sp>
        <p:nvSpPr>
          <p:cNvPr id="70" name="Google Shape;70;p8"/>
          <p:cNvSpPr/>
          <p:nvPr/>
        </p:nvSpPr>
        <p:spPr>
          <a:xfrm rot="-1841247">
            <a:off x="7251327" y="165086"/>
            <a:ext cx="372075" cy="3598796"/>
          </a:xfrm>
          <a:custGeom>
            <a:rect b="b" l="l" r="r" t="t"/>
            <a:pathLst>
              <a:path extrusionOk="0" h="7374374" w="4983215">
                <a:moveTo>
                  <a:pt x="71262" y="6405848"/>
                </a:moveTo>
                <a:lnTo>
                  <a:pt x="-2" y="0"/>
                </a:lnTo>
                <a:lnTo>
                  <a:pt x="4969993" y="672644"/>
                </a:lnTo>
                <a:cubicBezTo>
                  <a:pt x="4974400" y="2906554"/>
                  <a:pt x="4978806" y="5140464"/>
                  <a:pt x="4983213" y="7374374"/>
                </a:cubicBezTo>
                <a:lnTo>
                  <a:pt x="71262" y="6405848"/>
                </a:lnTo>
                <a:close/>
              </a:path>
            </a:pathLst>
          </a:custGeom>
          <a:solidFill>
            <a:srgbClr val="CA7D7C">
              <a:alpha val="60392"/>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Exo 2 Medium"/>
              <a:ea typeface="Exo 2 Medium"/>
              <a:cs typeface="Exo 2 Medium"/>
              <a:sym typeface="Exo 2 Medium"/>
            </a:endParaRPr>
          </a:p>
        </p:txBody>
      </p:sp>
      <p:sp>
        <p:nvSpPr>
          <p:cNvPr id="71" name="Google Shape;71;p8"/>
          <p:cNvSpPr txBox="1"/>
          <p:nvPr>
            <p:ph idx="1" type="body"/>
          </p:nvPr>
        </p:nvSpPr>
        <p:spPr>
          <a:xfrm>
            <a:off x="266054" y="1357660"/>
            <a:ext cx="8554417" cy="3590354"/>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400"/>
              </a:spcBef>
              <a:spcAft>
                <a:spcPts val="0"/>
              </a:spcAft>
              <a:buClr>
                <a:schemeClr val="accent3"/>
              </a:buClr>
              <a:buSzPts val="2000"/>
              <a:buNone/>
              <a:defRPr sz="2000">
                <a:solidFill>
                  <a:schemeClr val="accent3"/>
                </a:solidFill>
              </a:defRPr>
            </a:lvl1pPr>
            <a:lvl2pPr indent="-381000" lvl="1" marL="914400" algn="l">
              <a:lnSpc>
                <a:spcPct val="100000"/>
              </a:lnSpc>
              <a:spcBef>
                <a:spcPts val="480"/>
              </a:spcBef>
              <a:spcAft>
                <a:spcPts val="0"/>
              </a:spcAft>
              <a:buClr>
                <a:schemeClr val="dk1"/>
              </a:buClr>
              <a:buSzPts val="2400"/>
              <a:buChar char="–"/>
              <a:defRPr sz="2400"/>
            </a:lvl2pPr>
            <a:lvl3pPr indent="-355600" lvl="2" marL="1371600" algn="l">
              <a:lnSpc>
                <a:spcPct val="100000"/>
              </a:lnSpc>
              <a:spcBef>
                <a:spcPts val="400"/>
              </a:spcBef>
              <a:spcAft>
                <a:spcPts val="0"/>
              </a:spcAft>
              <a:buClr>
                <a:schemeClr val="dk1"/>
              </a:buClr>
              <a:buSzPts val="2000"/>
              <a:buChar char="•"/>
              <a:defRPr sz="2000"/>
            </a:lvl3pPr>
            <a:lvl4pPr indent="-342900" lvl="3" marL="1828800" algn="l">
              <a:lnSpc>
                <a:spcPct val="100000"/>
              </a:lnSpc>
              <a:spcBef>
                <a:spcPts val="360"/>
              </a:spcBef>
              <a:spcAft>
                <a:spcPts val="0"/>
              </a:spcAft>
              <a:buClr>
                <a:schemeClr val="dk1"/>
              </a:buClr>
              <a:buSzPts val="1800"/>
              <a:buChar char="–"/>
              <a:defRPr sz="1800"/>
            </a:lvl4pPr>
            <a:lvl5pPr indent="-342900" lvl="4" marL="2286000" algn="l">
              <a:lnSpc>
                <a:spcPct val="100000"/>
              </a:lnSpc>
              <a:spcBef>
                <a:spcPts val="360"/>
              </a:spcBef>
              <a:spcAft>
                <a:spcPts val="0"/>
              </a:spcAft>
              <a:buClr>
                <a:schemeClr val="dk1"/>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Текстовий слайд2">
  <p:cSld name="Текстовий слайд2">
    <p:spTree>
      <p:nvGrpSpPr>
        <p:cNvPr id="72" name="Shape 72"/>
        <p:cNvGrpSpPr/>
        <p:nvPr/>
      </p:nvGrpSpPr>
      <p:grpSpPr>
        <a:xfrm>
          <a:off x="0" y="0"/>
          <a:ext cx="0" cy="0"/>
          <a:chOff x="0" y="0"/>
          <a:chExt cx="0" cy="0"/>
        </a:xfrm>
      </p:grpSpPr>
      <p:sp>
        <p:nvSpPr>
          <p:cNvPr id="73" name="Google Shape;73;p9"/>
          <p:cNvSpPr txBox="1"/>
          <p:nvPr>
            <p:ph idx="1" type="body"/>
          </p:nvPr>
        </p:nvSpPr>
        <p:spPr>
          <a:xfrm>
            <a:off x="3455369" y="339502"/>
            <a:ext cx="5437111" cy="4679938"/>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400"/>
              </a:spcBef>
              <a:spcAft>
                <a:spcPts val="0"/>
              </a:spcAft>
              <a:buClr>
                <a:schemeClr val="accent3"/>
              </a:buClr>
              <a:buSzPts val="2000"/>
              <a:buNone/>
              <a:defRPr sz="2000">
                <a:solidFill>
                  <a:schemeClr val="accent3"/>
                </a:solidFill>
              </a:defRPr>
            </a:lvl1pPr>
            <a:lvl2pPr indent="-381000" lvl="1" marL="914400" algn="l">
              <a:lnSpc>
                <a:spcPct val="100000"/>
              </a:lnSpc>
              <a:spcBef>
                <a:spcPts val="480"/>
              </a:spcBef>
              <a:spcAft>
                <a:spcPts val="0"/>
              </a:spcAft>
              <a:buClr>
                <a:schemeClr val="dk1"/>
              </a:buClr>
              <a:buSzPts val="2400"/>
              <a:buChar char="–"/>
              <a:defRPr sz="2400"/>
            </a:lvl2pPr>
            <a:lvl3pPr indent="-355600" lvl="2" marL="1371600" algn="l">
              <a:lnSpc>
                <a:spcPct val="100000"/>
              </a:lnSpc>
              <a:spcBef>
                <a:spcPts val="400"/>
              </a:spcBef>
              <a:spcAft>
                <a:spcPts val="0"/>
              </a:spcAft>
              <a:buClr>
                <a:schemeClr val="dk1"/>
              </a:buClr>
              <a:buSzPts val="2000"/>
              <a:buChar char="•"/>
              <a:defRPr sz="2000"/>
            </a:lvl3pPr>
            <a:lvl4pPr indent="-342900" lvl="3" marL="1828800" algn="l">
              <a:lnSpc>
                <a:spcPct val="100000"/>
              </a:lnSpc>
              <a:spcBef>
                <a:spcPts val="360"/>
              </a:spcBef>
              <a:spcAft>
                <a:spcPts val="0"/>
              </a:spcAft>
              <a:buClr>
                <a:schemeClr val="dk1"/>
              </a:buClr>
              <a:buSzPts val="1800"/>
              <a:buChar char="–"/>
              <a:defRPr sz="1800"/>
            </a:lvl4pPr>
            <a:lvl5pPr indent="-342900" lvl="4" marL="2286000" algn="l">
              <a:lnSpc>
                <a:spcPct val="100000"/>
              </a:lnSpc>
              <a:spcBef>
                <a:spcPts val="360"/>
              </a:spcBef>
              <a:spcAft>
                <a:spcPts val="0"/>
              </a:spcAft>
              <a:buClr>
                <a:schemeClr val="dk1"/>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74" name="Google Shape;74;p9"/>
          <p:cNvSpPr/>
          <p:nvPr/>
        </p:nvSpPr>
        <p:spPr>
          <a:xfrm flipH="1" rot="2638645">
            <a:off x="-1386087" y="344565"/>
            <a:ext cx="4282368" cy="4420707"/>
          </a:xfrm>
          <a:custGeom>
            <a:rect b="b" l="l" r="r" t="t"/>
            <a:pathLst>
              <a:path extrusionOk="0" h="4420707" w="4282368">
                <a:moveTo>
                  <a:pt x="258001" y="408658"/>
                </a:moveTo>
                <a:lnTo>
                  <a:pt x="3558314" y="0"/>
                </a:lnTo>
                <a:lnTo>
                  <a:pt x="4282368" y="737339"/>
                </a:lnTo>
                <a:lnTo>
                  <a:pt x="931138" y="1059141"/>
                </a:lnTo>
                <a:lnTo>
                  <a:pt x="702951" y="4420707"/>
                </a:lnTo>
                <a:lnTo>
                  <a:pt x="0" y="3732519"/>
                </a:lnTo>
                <a:lnTo>
                  <a:pt x="258001" y="408658"/>
                </a:lnTo>
                <a:close/>
              </a:path>
            </a:pathLst>
          </a:custGeom>
          <a:noFill/>
          <a:ln cap="flat" cmpd="sng" w="25400">
            <a:solidFill>
              <a:srgbClr val="6B2C2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Exo 2 Medium"/>
              <a:ea typeface="Exo 2 Medium"/>
              <a:cs typeface="Exo 2 Medium"/>
              <a:sym typeface="Exo 2 Medium"/>
            </a:endParaRPr>
          </a:p>
        </p:txBody>
      </p:sp>
      <p:sp>
        <p:nvSpPr>
          <p:cNvPr id="75" name="Google Shape;75;p9"/>
          <p:cNvSpPr/>
          <p:nvPr/>
        </p:nvSpPr>
        <p:spPr>
          <a:xfrm rot="5400000">
            <a:off x="-1401366" y="1401366"/>
            <a:ext cx="5143500" cy="2340768"/>
          </a:xfrm>
          <a:prstGeom prst="triangle">
            <a:avLst>
              <a:gd fmla="val 50000" name="adj"/>
            </a:avLst>
          </a:prstGeom>
          <a:solidFill>
            <a:srgbClr val="6E2D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 name="Google Shape;76;p9"/>
          <p:cNvSpPr txBox="1"/>
          <p:nvPr/>
        </p:nvSpPr>
        <p:spPr>
          <a:xfrm>
            <a:off x="16" y="1285859"/>
            <a:ext cx="1170384" cy="2571750"/>
          </a:xfrm>
          <a:prstGeom prst="rect">
            <a:avLst/>
          </a:prstGeom>
          <a:noFill/>
          <a:ln>
            <a:noFill/>
          </a:ln>
        </p:spPr>
        <p:txBody>
          <a:bodyPr anchorCtr="1" anchor="t" bIns="0" lIns="0" spcFirstLastPara="1" rIns="0" wrap="square" tIns="0">
            <a:noAutofit/>
          </a:bodyPr>
          <a:lstStyle/>
          <a:p>
            <a:pPr indent="0" lvl="0" marL="0" marR="0" rtl="0" algn="ctr">
              <a:lnSpc>
                <a:spcPct val="100000"/>
              </a:lnSpc>
              <a:spcBef>
                <a:spcPts val="0"/>
              </a:spcBef>
              <a:spcAft>
                <a:spcPts val="0"/>
              </a:spcAft>
              <a:buClr>
                <a:schemeClr val="lt1"/>
              </a:buClr>
              <a:buSzPts val="2400"/>
              <a:buFont typeface="Philosopher"/>
              <a:buNone/>
            </a:pPr>
            <a:r>
              <a:t/>
            </a:r>
            <a:endParaRPr b="1" i="0" sz="2400" u="none" cap="none" strike="noStrike">
              <a:solidFill>
                <a:schemeClr val="lt1"/>
              </a:solidFill>
              <a:latin typeface="Philosopher"/>
              <a:ea typeface="Philosopher"/>
              <a:cs typeface="Philosopher"/>
              <a:sym typeface="Philosopher"/>
            </a:endParaRPr>
          </a:p>
          <a:p>
            <a:pPr indent="0" lvl="0" marL="0" marR="0" rtl="0" algn="ctr">
              <a:lnSpc>
                <a:spcPct val="100000"/>
              </a:lnSpc>
              <a:spcBef>
                <a:spcPts val="0"/>
              </a:spcBef>
              <a:spcAft>
                <a:spcPts val="0"/>
              </a:spcAft>
              <a:buClr>
                <a:schemeClr val="lt1"/>
              </a:buClr>
              <a:buSzPts val="2400"/>
              <a:buFont typeface="Philosopher"/>
              <a:buNone/>
            </a:pPr>
            <a:r>
              <a:t/>
            </a:r>
            <a:endParaRPr b="1" i="0" sz="2400" u="none" cap="none" strike="noStrike">
              <a:solidFill>
                <a:schemeClr val="lt1"/>
              </a:solidFill>
              <a:latin typeface="Philosopher"/>
              <a:ea typeface="Philosopher"/>
              <a:cs typeface="Philosopher"/>
              <a:sym typeface="Philosopher"/>
            </a:endParaRPr>
          </a:p>
          <a:p>
            <a:pPr indent="0" lvl="0" marL="0" marR="0" rtl="0" algn="ctr">
              <a:lnSpc>
                <a:spcPct val="100000"/>
              </a:lnSpc>
              <a:spcBef>
                <a:spcPts val="0"/>
              </a:spcBef>
              <a:spcAft>
                <a:spcPts val="0"/>
              </a:spcAft>
              <a:buClr>
                <a:schemeClr val="lt1"/>
              </a:buClr>
              <a:buSzPts val="2400"/>
              <a:buFont typeface="Philosopher"/>
              <a:buNone/>
            </a:pPr>
            <a:r>
              <a:rPr b="1" i="0" lang="ru-RU" sz="2400" u="none" cap="none" strike="noStrike">
                <a:solidFill>
                  <a:schemeClr val="lt1"/>
                </a:solidFill>
                <a:latin typeface="Philosopher"/>
                <a:ea typeface="Philosopher"/>
                <a:cs typeface="Philosopher"/>
                <a:sym typeface="Philosopher"/>
              </a:rPr>
              <a:t>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chemeClr val="lt1"/>
              </a:buClr>
              <a:buSzPts val="2400"/>
              <a:buFont typeface="Philosopher"/>
              <a:buNone/>
            </a:pPr>
            <a:r>
              <a:rPr b="1" i="0" lang="ru-RU" sz="2400" u="none" cap="none" strike="noStrike">
                <a:solidFill>
                  <a:schemeClr val="lt1"/>
                </a:solidFill>
                <a:latin typeface="Philosopher"/>
                <a:ea typeface="Philosopher"/>
                <a:cs typeface="Philosopher"/>
                <a:sym typeface="Philosopher"/>
              </a:rPr>
              <a:t>              ЗАГОЛОВОК</a:t>
            </a:r>
            <a:endParaRPr b="1" i="0" sz="2400" u="none" cap="none" strike="noStrike">
              <a:solidFill>
                <a:schemeClr val="lt1"/>
              </a:solidFill>
              <a:latin typeface="Philosopher"/>
              <a:ea typeface="Philosopher"/>
              <a:cs typeface="Philosopher"/>
              <a:sym typeface="Philosopher"/>
            </a:endParaRPr>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11" Type="http://schemas.openxmlformats.org/officeDocument/2006/relationships/slideLayout" Target="../slideLayouts/slideLayout11.xml"/><Relationship Id="rId22" Type="http://schemas.openxmlformats.org/officeDocument/2006/relationships/slideLayout" Target="../slideLayouts/slideLayout22.xml"/><Relationship Id="rId10" Type="http://schemas.openxmlformats.org/officeDocument/2006/relationships/slideLayout" Target="../slideLayouts/slideLayout10.xml"/><Relationship Id="rId21" Type="http://schemas.openxmlformats.org/officeDocument/2006/relationships/slideLayout" Target="../slideLayouts/slideLayout21.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23" Type="http://schemas.openxmlformats.org/officeDocument/2006/relationships/theme" Target="../theme/theme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19" Type="http://schemas.openxmlformats.org/officeDocument/2006/relationships/slideLayout" Target="../slideLayouts/slideLayout19.xml"/><Relationship Id="rId6" Type="http://schemas.openxmlformats.org/officeDocument/2006/relationships/slideLayout" Target="../slideLayouts/slideLayout6.xml"/><Relationship Id="rId18" Type="http://schemas.openxmlformats.org/officeDocument/2006/relationships/slideLayout" Target="../slideLayouts/slideLayout18.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457200" y="205979"/>
            <a:ext cx="8229600" cy="857250"/>
          </a:xfrm>
          <a:prstGeom prst="rect">
            <a:avLst/>
          </a:prstGeom>
          <a:noFill/>
          <a:ln>
            <a:noFill/>
          </a:ln>
        </p:spPr>
        <p:txBody>
          <a:bodyPr anchorCtr="0" anchor="ctr" bIns="45700" lIns="91425" spcFirstLastPara="1" rIns="91425" wrap="square" tIns="45700">
            <a:normAutofit/>
          </a:bodyPr>
          <a:lstStyle>
            <a:lvl1pPr lvl="0" marR="0" rtl="0" algn="ctr">
              <a:lnSpc>
                <a:spcPct val="100000"/>
              </a:lnSpc>
              <a:spcBef>
                <a:spcPts val="0"/>
              </a:spcBef>
              <a:spcAft>
                <a:spcPts val="0"/>
              </a:spcAft>
              <a:buClr>
                <a:schemeClr val="dk1"/>
              </a:buClr>
              <a:buSzPts val="4400"/>
              <a:buFont typeface="Philosopher"/>
              <a:buNone/>
              <a:defRPr b="0" i="0" sz="4400" u="none" cap="none" strike="noStrike">
                <a:solidFill>
                  <a:schemeClr val="dk1"/>
                </a:solidFill>
                <a:latin typeface="Philosopher"/>
                <a:ea typeface="Philosopher"/>
                <a:cs typeface="Philosopher"/>
                <a:sym typeface="Philosopher"/>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1"/>
          <p:cNvSpPr txBox="1"/>
          <p:nvPr>
            <p:ph idx="1" type="body"/>
          </p:nvPr>
        </p:nvSpPr>
        <p:spPr>
          <a:xfrm>
            <a:off x="457200" y="1200151"/>
            <a:ext cx="8229600" cy="3394472"/>
          </a:xfrm>
          <a:prstGeom prst="rect">
            <a:avLst/>
          </a:prstGeom>
          <a:noFill/>
          <a:ln>
            <a:noFill/>
          </a:ln>
        </p:spPr>
        <p:txBody>
          <a:bodyPr anchorCtr="0" anchor="t" bIns="45700" lIns="91425" spcFirstLastPara="1" rIns="91425" wrap="square" tIns="45700">
            <a:normAutofit/>
          </a:bodyPr>
          <a:lstStyle>
            <a:lvl1pPr indent="-431800" lvl="0" marL="4572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Exo 2 Medium"/>
                <a:ea typeface="Exo 2 Medium"/>
                <a:cs typeface="Exo 2 Medium"/>
                <a:sym typeface="Exo 2 Medium"/>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Exo 2 Medium"/>
                <a:ea typeface="Exo 2 Medium"/>
                <a:cs typeface="Exo 2 Medium"/>
                <a:sym typeface="Exo 2 Medium"/>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Exo 2 Medium"/>
                <a:ea typeface="Exo 2 Medium"/>
                <a:cs typeface="Exo 2 Medium"/>
                <a:sym typeface="Exo 2 Medium"/>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Exo 2 Medium"/>
                <a:ea typeface="Exo 2 Medium"/>
                <a:cs typeface="Exo 2 Medium"/>
                <a:sym typeface="Exo 2 Medium"/>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Exo 2 Medium"/>
                <a:ea typeface="Exo 2 Medium"/>
                <a:cs typeface="Exo 2 Medium"/>
                <a:sym typeface="Exo 2 Medium"/>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Exo 2 Medium"/>
                <a:ea typeface="Exo 2 Medium"/>
                <a:cs typeface="Exo 2 Medium"/>
                <a:sym typeface="Exo 2 Medium"/>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Exo 2 Medium"/>
                <a:ea typeface="Exo 2 Medium"/>
                <a:cs typeface="Exo 2 Medium"/>
                <a:sym typeface="Exo 2 Medium"/>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Exo 2 Medium"/>
                <a:ea typeface="Exo 2 Medium"/>
                <a:cs typeface="Exo 2 Medium"/>
                <a:sym typeface="Exo 2 Medium"/>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Exo 2 Medium"/>
                <a:ea typeface="Exo 2 Medium"/>
                <a:cs typeface="Exo 2 Medium"/>
                <a:sym typeface="Exo 2 Medium"/>
              </a:defRPr>
            </a:lvl9pPr>
          </a:lstStyle>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4.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3.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3.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3.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3.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3.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3.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3.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3.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pic>
        <p:nvPicPr>
          <p:cNvPr id="193" name="Google Shape;193;g13b2f715d8d_1_0"/>
          <p:cNvPicPr preferRelativeResize="0"/>
          <p:nvPr/>
        </p:nvPicPr>
        <p:blipFill rotWithShape="1">
          <a:blip r:embed="rId3">
            <a:alphaModFix/>
          </a:blip>
          <a:srcRect b="0" l="50463" r="0" t="0"/>
          <a:stretch/>
        </p:blipFill>
        <p:spPr>
          <a:xfrm rot="2">
            <a:off x="0" y="-33048"/>
            <a:ext cx="4550640" cy="5167197"/>
          </a:xfrm>
          <a:prstGeom prst="rect">
            <a:avLst/>
          </a:prstGeom>
          <a:noFill/>
          <a:ln>
            <a:noFill/>
          </a:ln>
        </p:spPr>
      </p:pic>
      <p:sp>
        <p:nvSpPr>
          <p:cNvPr id="194" name="Google Shape;194;g13b2f715d8d_1_0"/>
          <p:cNvSpPr/>
          <p:nvPr/>
        </p:nvSpPr>
        <p:spPr>
          <a:xfrm>
            <a:off x="-12550" y="-32950"/>
            <a:ext cx="9144000" cy="5167200"/>
          </a:xfrm>
          <a:prstGeom prst="rect">
            <a:avLst/>
          </a:prstGeom>
          <a:solidFill>
            <a:srgbClr val="2F0000">
              <a:alpha val="541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 name="Google Shape;195;g13b2f715d8d_1_0"/>
          <p:cNvSpPr/>
          <p:nvPr/>
        </p:nvSpPr>
        <p:spPr>
          <a:xfrm>
            <a:off x="2936125" y="-535275"/>
            <a:ext cx="6207900" cy="6296100"/>
          </a:xfrm>
          <a:prstGeom prst="ellipse">
            <a:avLst/>
          </a:prstGeom>
          <a:solidFill>
            <a:srgbClr val="49101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91012"/>
              </a:solidFill>
            </a:endParaRPr>
          </a:p>
        </p:txBody>
      </p:sp>
      <p:sp>
        <p:nvSpPr>
          <p:cNvPr id="196" name="Google Shape;196;g13b2f715d8d_1_0"/>
          <p:cNvSpPr txBox="1"/>
          <p:nvPr/>
        </p:nvSpPr>
        <p:spPr>
          <a:xfrm>
            <a:off x="2804075" y="1239825"/>
            <a:ext cx="6594300" cy="16161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lang="ru-RU" sz="3300">
                <a:solidFill>
                  <a:srgbClr val="FFFFFF"/>
                </a:solidFill>
                <a:latin typeface="Philosopher"/>
                <a:ea typeface="Philosopher"/>
                <a:cs typeface="Philosopher"/>
                <a:sym typeface="Philosopher"/>
              </a:rPr>
              <a:t>ПОЛОЖЕННЯ ПРО </a:t>
            </a:r>
            <a:r>
              <a:rPr b="1" i="0" lang="ru-RU" sz="3300" u="none" cap="none" strike="noStrike">
                <a:solidFill>
                  <a:srgbClr val="FFFFFF"/>
                </a:solidFill>
                <a:latin typeface="Philosopher"/>
                <a:ea typeface="Philosopher"/>
                <a:cs typeface="Philosopher"/>
                <a:sym typeface="Philosopher"/>
              </a:rPr>
              <a:t>ВРЕГУЛЮВАННЯ </a:t>
            </a:r>
            <a:endParaRPr sz="100">
              <a:solidFill>
                <a:srgbClr val="FFFFFF"/>
              </a:solidFill>
            </a:endParaRPr>
          </a:p>
          <a:p>
            <a:pPr indent="0" lvl="0" marL="0" marR="0" rtl="0" algn="ctr">
              <a:lnSpc>
                <a:spcPct val="100000"/>
              </a:lnSpc>
              <a:spcBef>
                <a:spcPts val="0"/>
              </a:spcBef>
              <a:spcAft>
                <a:spcPts val="0"/>
              </a:spcAft>
              <a:buNone/>
            </a:pPr>
            <a:r>
              <a:rPr b="1" i="0" lang="ru-RU" sz="3300" u="none" cap="none" strike="noStrike">
                <a:solidFill>
                  <a:srgbClr val="FFFFFF"/>
                </a:solidFill>
                <a:latin typeface="Philosopher"/>
                <a:ea typeface="Philosopher"/>
                <a:cs typeface="Philosopher"/>
                <a:sym typeface="Philosopher"/>
              </a:rPr>
              <a:t>КОНФЛІКТНИХ СИТУАЦІЙ</a:t>
            </a:r>
            <a:r>
              <a:rPr b="1" i="0" lang="ru-RU" sz="3300" u="none" cap="none" strike="noStrike">
                <a:solidFill>
                  <a:srgbClr val="361616"/>
                </a:solidFill>
                <a:latin typeface="Philosopher"/>
                <a:ea typeface="Philosopher"/>
                <a:cs typeface="Philosopher"/>
                <a:sym typeface="Philosopher"/>
              </a:rPr>
              <a:t> </a:t>
            </a:r>
            <a:endParaRPr b="0" i="0" sz="3300" u="none" cap="none" strike="noStrike">
              <a:solidFill>
                <a:srgbClr val="361616"/>
              </a:solidFill>
              <a:latin typeface="Philosopher"/>
              <a:ea typeface="Philosopher"/>
              <a:cs typeface="Philosopher"/>
              <a:sym typeface="Philosopher"/>
            </a:endParaRPr>
          </a:p>
        </p:txBody>
      </p:sp>
      <p:sp>
        <p:nvSpPr>
          <p:cNvPr id="197" name="Google Shape;197;g13b2f715d8d_1_0"/>
          <p:cNvSpPr/>
          <p:nvPr/>
        </p:nvSpPr>
        <p:spPr>
          <a:xfrm>
            <a:off x="2352027" y="3165950"/>
            <a:ext cx="7318800" cy="7386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rPr lang="ru-RU" sz="2300">
                <a:solidFill>
                  <a:srgbClr val="FFFFFF"/>
                </a:solidFill>
                <a:latin typeface="Exo 2"/>
                <a:ea typeface="Exo 2"/>
                <a:cs typeface="Exo 2"/>
                <a:sym typeface="Exo 2"/>
              </a:rPr>
              <a:t>в Кам’янець-Подільському</a:t>
            </a:r>
            <a:endParaRPr sz="2300">
              <a:solidFill>
                <a:srgbClr val="FFFFFF"/>
              </a:solidFill>
              <a:latin typeface="Exo 2"/>
              <a:ea typeface="Exo 2"/>
              <a:cs typeface="Exo 2"/>
              <a:sym typeface="Exo 2"/>
            </a:endParaRPr>
          </a:p>
          <a:p>
            <a:pPr indent="0" lvl="0" marL="0" marR="0" rtl="0" algn="ctr">
              <a:lnSpc>
                <a:spcPct val="100000"/>
              </a:lnSpc>
              <a:spcBef>
                <a:spcPts val="0"/>
              </a:spcBef>
              <a:spcAft>
                <a:spcPts val="0"/>
              </a:spcAft>
              <a:buNone/>
            </a:pPr>
            <a:r>
              <a:rPr lang="ru-RU" sz="2300">
                <a:solidFill>
                  <a:srgbClr val="FFFFFF"/>
                </a:solidFill>
                <a:latin typeface="Exo 2"/>
                <a:ea typeface="Exo 2"/>
                <a:cs typeface="Exo 2"/>
                <a:sym typeface="Exo 2"/>
              </a:rPr>
              <a:t> національному університеті </a:t>
            </a:r>
            <a:endParaRPr sz="2300">
              <a:solidFill>
                <a:srgbClr val="FFFFFF"/>
              </a:solidFill>
              <a:latin typeface="Exo 2"/>
              <a:ea typeface="Exo 2"/>
              <a:cs typeface="Exo 2"/>
              <a:sym typeface="Exo 2"/>
            </a:endParaRPr>
          </a:p>
          <a:p>
            <a:pPr indent="0" lvl="0" marL="0" marR="0" rtl="0" algn="ctr">
              <a:lnSpc>
                <a:spcPct val="100000"/>
              </a:lnSpc>
              <a:spcBef>
                <a:spcPts val="0"/>
              </a:spcBef>
              <a:spcAft>
                <a:spcPts val="0"/>
              </a:spcAft>
              <a:buNone/>
            </a:pPr>
            <a:r>
              <a:rPr lang="ru-RU" sz="2300">
                <a:solidFill>
                  <a:srgbClr val="FFFFFF"/>
                </a:solidFill>
                <a:latin typeface="Exo 2"/>
                <a:ea typeface="Exo 2"/>
                <a:cs typeface="Exo 2"/>
                <a:sym typeface="Exo 2"/>
              </a:rPr>
              <a:t>імені Івана Огієнка</a:t>
            </a:r>
            <a:endParaRPr b="0" i="0" sz="2300" u="none" cap="none" strike="noStrike">
              <a:solidFill>
                <a:srgbClr val="FFFFFF"/>
              </a:solidFill>
              <a:latin typeface="Exo 2"/>
              <a:ea typeface="Exo 2"/>
              <a:cs typeface="Exo 2"/>
              <a:sym typeface="Exo 2"/>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3" name="Shape 303"/>
        <p:cNvGrpSpPr/>
        <p:nvPr/>
      </p:nvGrpSpPr>
      <p:grpSpPr>
        <a:xfrm>
          <a:off x="0" y="0"/>
          <a:ext cx="0" cy="0"/>
          <a:chOff x="0" y="0"/>
          <a:chExt cx="0" cy="0"/>
        </a:xfrm>
      </p:grpSpPr>
      <p:sp>
        <p:nvSpPr>
          <p:cNvPr id="304" name="Google Shape;304;p31"/>
          <p:cNvSpPr/>
          <p:nvPr/>
        </p:nvSpPr>
        <p:spPr>
          <a:xfrm>
            <a:off x="33050" y="-11"/>
            <a:ext cx="9144000" cy="51435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305" name="Google Shape;305;p31"/>
          <p:cNvSpPr/>
          <p:nvPr/>
        </p:nvSpPr>
        <p:spPr>
          <a:xfrm rot="5400000">
            <a:off x="-1123070" y="1532644"/>
            <a:ext cx="4513089" cy="2266949"/>
          </a:xfrm>
          <a:prstGeom prst="triangle">
            <a:avLst>
              <a:gd fmla="val 50149" name="adj"/>
            </a:avLst>
          </a:prstGeom>
          <a:solidFill>
            <a:schemeClr val="accent3"/>
          </a:solidFill>
          <a:ln>
            <a:noFill/>
          </a:ln>
        </p:spPr>
        <p:txBody>
          <a:bodyPr anchorCtr="0" anchor="ctr" bIns="45700" lIns="91425" spcFirstLastPara="1" rIns="91425" wrap="square" tIns="45700">
            <a:noAutofit/>
          </a:bodyPr>
          <a:lstStyle/>
          <a:p>
            <a:pPr indent="0" lvl="0" marL="0" marR="0" rtl="0" algn="just">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pic>
        <p:nvPicPr>
          <p:cNvPr descr="C:\Users\Admin\Desktop\укр. горизонт. логотип бордо.png" id="306" name="Google Shape;306;p31"/>
          <p:cNvPicPr preferRelativeResize="0"/>
          <p:nvPr/>
        </p:nvPicPr>
        <p:blipFill rotWithShape="1">
          <a:blip r:embed="rId3">
            <a:alphaModFix/>
          </a:blip>
          <a:srcRect b="0" l="0" r="0" t="0"/>
          <a:stretch/>
        </p:blipFill>
        <p:spPr>
          <a:xfrm>
            <a:off x="6918900" y="26964"/>
            <a:ext cx="2052725" cy="609752"/>
          </a:xfrm>
          <a:prstGeom prst="rect">
            <a:avLst/>
          </a:prstGeom>
          <a:noFill/>
          <a:ln>
            <a:noFill/>
          </a:ln>
        </p:spPr>
      </p:pic>
      <p:sp>
        <p:nvSpPr>
          <p:cNvPr id="307" name="Google Shape;307;p31"/>
          <p:cNvSpPr/>
          <p:nvPr/>
        </p:nvSpPr>
        <p:spPr>
          <a:xfrm>
            <a:off x="2400944" y="1407274"/>
            <a:ext cx="6524400" cy="646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ru-RU" sz="3600" u="none" cap="none" strike="noStrike">
                <a:solidFill>
                  <a:srgbClr val="310A0C"/>
                </a:solidFill>
                <a:latin typeface="Exo 2"/>
                <a:ea typeface="Exo 2"/>
                <a:cs typeface="Exo 2"/>
                <a:sym typeface="Exo 2"/>
              </a:rPr>
              <a:t>УТИСК </a:t>
            </a:r>
            <a:endParaRPr b="1" i="0" sz="1050" u="none" cap="none" strike="noStrike">
              <a:solidFill>
                <a:srgbClr val="310A0C"/>
              </a:solidFill>
              <a:latin typeface="Exo 2"/>
              <a:ea typeface="Exo 2"/>
              <a:cs typeface="Exo 2"/>
              <a:sym typeface="Exo 2"/>
            </a:endParaRPr>
          </a:p>
        </p:txBody>
      </p:sp>
      <p:sp>
        <p:nvSpPr>
          <p:cNvPr id="308" name="Google Shape;308;p31"/>
          <p:cNvSpPr/>
          <p:nvPr/>
        </p:nvSpPr>
        <p:spPr>
          <a:xfrm>
            <a:off x="2344650" y="2265036"/>
            <a:ext cx="6265950" cy="95410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ru-RU" sz="1400" u="none" cap="none" strike="noStrike">
                <a:solidFill>
                  <a:srgbClr val="000000"/>
                </a:solidFill>
                <a:latin typeface="Exo 2"/>
                <a:ea typeface="Exo 2"/>
                <a:cs typeface="Exo 2"/>
                <a:sym typeface="Exo 2"/>
              </a:rPr>
              <a:t>небажана для особи та/або групи осіб поведінка, метою або наслідком якої є</a:t>
            </a:r>
            <a:r>
              <a:rPr b="1" i="0" lang="ru-RU" sz="1400" u="none" cap="none" strike="noStrike">
                <a:solidFill>
                  <a:srgbClr val="000000"/>
                </a:solidFill>
                <a:latin typeface="Exo 2"/>
                <a:ea typeface="Exo 2"/>
                <a:cs typeface="Exo 2"/>
                <a:sym typeface="Exo 2"/>
              </a:rPr>
              <a:t> приниження їх людської гідності </a:t>
            </a:r>
            <a:r>
              <a:rPr b="0" i="0" lang="ru-RU" sz="1400" u="none" cap="none" strike="noStrike">
                <a:solidFill>
                  <a:srgbClr val="000000"/>
                </a:solidFill>
                <a:latin typeface="Exo 2"/>
                <a:ea typeface="Exo 2"/>
                <a:cs typeface="Exo 2"/>
                <a:sym typeface="Exo 2"/>
              </a:rPr>
              <a:t>за певними ознаками або створення стосовно такої особи чи групи осіб напруженої, ворожої, образливої або зневажливої атмосфери</a:t>
            </a:r>
            <a:endParaRPr b="0" i="0" sz="1400" u="none" cap="none" strike="noStrike">
              <a:solidFill>
                <a:srgbClr val="000000"/>
              </a:solidFill>
              <a:latin typeface="Exo 2"/>
              <a:ea typeface="Exo 2"/>
              <a:cs typeface="Exo 2"/>
              <a:sym typeface="Exo 2"/>
            </a:endParaRPr>
          </a:p>
        </p:txBody>
      </p:sp>
      <p:pic>
        <p:nvPicPr>
          <p:cNvPr id="309" name="Google Shape;309;p31"/>
          <p:cNvPicPr preferRelativeResize="0"/>
          <p:nvPr/>
        </p:nvPicPr>
        <p:blipFill>
          <a:blip r:embed="rId4">
            <a:alphaModFix/>
          </a:blip>
          <a:stretch>
            <a:fillRect/>
          </a:stretch>
        </p:blipFill>
        <p:spPr>
          <a:xfrm>
            <a:off x="-470050" y="1407263"/>
            <a:ext cx="2934725" cy="20326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4" name="Shape 314"/>
        <p:cNvGrpSpPr/>
        <p:nvPr/>
      </p:nvGrpSpPr>
      <p:grpSpPr>
        <a:xfrm>
          <a:off x="0" y="0"/>
          <a:ext cx="0" cy="0"/>
          <a:chOff x="0" y="0"/>
          <a:chExt cx="0" cy="0"/>
        </a:xfrm>
      </p:grpSpPr>
      <p:sp>
        <p:nvSpPr>
          <p:cNvPr id="315" name="Google Shape;315;p32"/>
          <p:cNvSpPr/>
          <p:nvPr/>
        </p:nvSpPr>
        <p:spPr>
          <a:xfrm rot="5400000">
            <a:off x="-1123070" y="1532644"/>
            <a:ext cx="4513089" cy="2266949"/>
          </a:xfrm>
          <a:prstGeom prst="triangle">
            <a:avLst>
              <a:gd fmla="val 50149" name="adj"/>
            </a:avLst>
          </a:prstGeom>
          <a:solidFill>
            <a:schemeClr val="accent3"/>
          </a:solidFill>
          <a:ln>
            <a:noFill/>
          </a:ln>
        </p:spPr>
        <p:txBody>
          <a:bodyPr anchorCtr="0" anchor="ctr" bIns="45700" lIns="91425" spcFirstLastPara="1" rIns="91425" wrap="square" tIns="45700">
            <a:noAutofit/>
          </a:bodyPr>
          <a:lstStyle/>
          <a:p>
            <a:pPr indent="0" lvl="0" marL="0" marR="0" rtl="0" algn="just">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pic>
        <p:nvPicPr>
          <p:cNvPr descr="C:\Users\Admin\Desktop\укр. горизонт. логотип бордо.png" id="316" name="Google Shape;316;p32"/>
          <p:cNvPicPr preferRelativeResize="0"/>
          <p:nvPr/>
        </p:nvPicPr>
        <p:blipFill rotWithShape="1">
          <a:blip r:embed="rId3">
            <a:alphaModFix/>
          </a:blip>
          <a:srcRect b="0" l="0" r="0" t="0"/>
          <a:stretch/>
        </p:blipFill>
        <p:spPr>
          <a:xfrm>
            <a:off x="6918900" y="26964"/>
            <a:ext cx="2052725" cy="609752"/>
          </a:xfrm>
          <a:prstGeom prst="rect">
            <a:avLst/>
          </a:prstGeom>
          <a:noFill/>
          <a:ln>
            <a:noFill/>
          </a:ln>
        </p:spPr>
      </p:pic>
      <p:sp>
        <p:nvSpPr>
          <p:cNvPr id="317" name="Google Shape;317;p32"/>
          <p:cNvSpPr/>
          <p:nvPr/>
        </p:nvSpPr>
        <p:spPr>
          <a:xfrm>
            <a:off x="1133474" y="305367"/>
            <a:ext cx="6524406" cy="120032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ru-RU" sz="3600" u="none" cap="none" strike="noStrike">
                <a:solidFill>
                  <a:srgbClr val="000000"/>
                </a:solidFill>
                <a:latin typeface="Exo 2"/>
                <a:ea typeface="Exo 2"/>
                <a:cs typeface="Exo 2"/>
                <a:sym typeface="Exo 2"/>
              </a:rPr>
              <a:t>ВИНИК КОНФЛІКТ ІНТЕРЕСІВ?</a:t>
            </a:r>
            <a:endParaRPr b="1" i="0" sz="1050" u="none" cap="none" strike="noStrike">
              <a:solidFill>
                <a:srgbClr val="000000"/>
              </a:solidFill>
              <a:latin typeface="Exo 2"/>
              <a:ea typeface="Exo 2"/>
              <a:cs typeface="Exo 2"/>
              <a:sym typeface="Exo 2"/>
            </a:endParaRPr>
          </a:p>
        </p:txBody>
      </p:sp>
      <p:sp>
        <p:nvSpPr>
          <p:cNvPr id="318" name="Google Shape;318;p32"/>
          <p:cNvSpPr/>
          <p:nvPr/>
        </p:nvSpPr>
        <p:spPr>
          <a:xfrm>
            <a:off x="2478000" y="1518108"/>
            <a:ext cx="4761000" cy="73866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ru-RU" sz="1400" u="none" cap="none" strike="noStrike">
                <a:solidFill>
                  <a:srgbClr val="000000"/>
                </a:solidFill>
                <a:latin typeface="Exo 2"/>
                <a:ea typeface="Exo 2"/>
                <a:cs typeface="Exo 2"/>
                <a:sym typeface="Exo 2"/>
              </a:rPr>
              <a:t>заява на ім’я ректора К-ПНУ</a:t>
            </a:r>
            <a:r>
              <a:rPr b="0" i="0" lang="ru-RU" sz="1400" u="none" cap="none" strike="noStrike">
                <a:solidFill>
                  <a:srgbClr val="000000"/>
                </a:solidFill>
                <a:latin typeface="Exo 2"/>
                <a:ea typeface="Exo 2"/>
                <a:cs typeface="Exo 2"/>
                <a:sym typeface="Exo 2"/>
              </a:rPr>
              <a:t> з обов’язковим зазначенням суті конфліктної ситуації, фактів, що засвідчують достовірність конфлікту</a:t>
            </a:r>
            <a:endParaRPr b="0" i="0" sz="1400" u="none" cap="none" strike="noStrike">
              <a:solidFill>
                <a:srgbClr val="000000"/>
              </a:solidFill>
              <a:latin typeface="Exo 2"/>
              <a:ea typeface="Exo 2"/>
              <a:cs typeface="Exo 2"/>
              <a:sym typeface="Exo 2"/>
            </a:endParaRPr>
          </a:p>
        </p:txBody>
      </p:sp>
      <p:sp>
        <p:nvSpPr>
          <p:cNvPr id="319" name="Google Shape;319;p32"/>
          <p:cNvSpPr/>
          <p:nvPr/>
        </p:nvSpPr>
        <p:spPr>
          <a:xfrm>
            <a:off x="7174575" y="809824"/>
            <a:ext cx="1797050" cy="1687383"/>
          </a:xfrm>
          <a:prstGeom prst="ellipse">
            <a:avLst/>
          </a:prstGeom>
          <a:solidFill>
            <a:schemeClr val="accent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ru-RU" sz="1400" u="none" cap="none" strike="noStrike">
                <a:solidFill>
                  <a:schemeClr val="lt1"/>
                </a:solidFill>
                <a:latin typeface="Exo 2"/>
                <a:ea typeface="Exo 2"/>
                <a:cs typeface="Exo 2"/>
                <a:sym typeface="Exo 2"/>
              </a:rPr>
              <a:t>упродовж </a:t>
            </a:r>
            <a:r>
              <a:rPr b="1" i="0" lang="ru-RU" sz="1400" u="none" cap="none" strike="noStrike">
                <a:solidFill>
                  <a:schemeClr val="lt1"/>
                </a:solidFill>
                <a:latin typeface="Exo 2"/>
                <a:ea typeface="Exo 2"/>
                <a:cs typeface="Exo 2"/>
                <a:sym typeface="Exo 2"/>
              </a:rPr>
              <a:t>7 днів </a:t>
            </a:r>
            <a:r>
              <a:rPr b="0" i="0" lang="ru-RU" sz="1400" u="none" cap="none" strike="noStrike">
                <a:solidFill>
                  <a:schemeClr val="lt1"/>
                </a:solidFill>
                <a:latin typeface="Exo 2"/>
                <a:ea typeface="Exo 2"/>
                <a:cs typeface="Exo 2"/>
                <a:sym typeface="Exo 2"/>
              </a:rPr>
              <a:t>із моменту виникнення конфлікту</a:t>
            </a:r>
            <a:endParaRPr b="0" i="0" sz="1400" u="none" cap="none" strike="noStrike">
              <a:solidFill>
                <a:schemeClr val="lt1"/>
              </a:solidFill>
              <a:latin typeface="Exo 2"/>
              <a:ea typeface="Exo 2"/>
              <a:cs typeface="Exo 2"/>
              <a:sym typeface="Exo 2"/>
            </a:endParaRPr>
          </a:p>
        </p:txBody>
      </p:sp>
      <p:sp>
        <p:nvSpPr>
          <p:cNvPr id="320" name="Google Shape;320;p32"/>
          <p:cNvSpPr/>
          <p:nvPr/>
        </p:nvSpPr>
        <p:spPr>
          <a:xfrm>
            <a:off x="2368769" y="2427068"/>
            <a:ext cx="3060481" cy="4001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ru-RU" sz="2000" u="none" cap="none" strike="noStrike">
                <a:solidFill>
                  <a:srgbClr val="000000"/>
                </a:solidFill>
                <a:latin typeface="Exo 2"/>
                <a:ea typeface="Exo 2"/>
                <a:cs typeface="Exo 2"/>
                <a:sym typeface="Exo 2"/>
              </a:rPr>
              <a:t>ТИМЧАСОВА КОМІСІЯ</a:t>
            </a:r>
            <a:endParaRPr b="1" i="0" sz="700" u="none" cap="none" strike="noStrike">
              <a:solidFill>
                <a:srgbClr val="000000"/>
              </a:solidFill>
              <a:latin typeface="Exo 2"/>
              <a:ea typeface="Exo 2"/>
              <a:cs typeface="Exo 2"/>
              <a:sym typeface="Exo 2"/>
            </a:endParaRPr>
          </a:p>
        </p:txBody>
      </p:sp>
      <p:sp>
        <p:nvSpPr>
          <p:cNvPr id="321" name="Google Shape;321;p32"/>
          <p:cNvSpPr/>
          <p:nvPr/>
        </p:nvSpPr>
        <p:spPr>
          <a:xfrm>
            <a:off x="2528800" y="2884011"/>
            <a:ext cx="6265950" cy="86177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ru-RU" sz="1400" u="none" cap="none" strike="noStrike">
                <a:solidFill>
                  <a:srgbClr val="000000"/>
                </a:solidFill>
                <a:latin typeface="Exo 2"/>
                <a:ea typeface="Exo 2"/>
                <a:cs typeface="Exo 2"/>
                <a:sym typeface="Exo 2"/>
              </a:rPr>
              <a:t>ОБОВ’ЯЗКОВО ПРЕДСТАВНИКИ</a:t>
            </a:r>
            <a:endParaRPr b="1"/>
          </a:p>
          <a:p>
            <a:pPr indent="269999" lvl="0" marL="0" marR="0" rtl="0" algn="l">
              <a:lnSpc>
                <a:spcPct val="100000"/>
              </a:lnSpc>
              <a:spcBef>
                <a:spcPts val="0"/>
              </a:spcBef>
              <a:spcAft>
                <a:spcPts val="0"/>
              </a:spcAft>
              <a:buNone/>
            </a:pPr>
            <a:r>
              <a:rPr b="0" i="0" lang="ru-RU" sz="1200" u="none" cap="none" strike="noStrike">
                <a:solidFill>
                  <a:srgbClr val="000000"/>
                </a:solidFill>
                <a:latin typeface="Exo 2"/>
                <a:ea typeface="Exo 2"/>
                <a:cs typeface="Exo 2"/>
                <a:sym typeface="Exo 2"/>
              </a:rPr>
              <a:t>органів студентського самоврядування</a:t>
            </a:r>
            <a:endParaRPr/>
          </a:p>
          <a:p>
            <a:pPr indent="0" lvl="0" marL="266700" marR="0" rtl="0" algn="l">
              <a:lnSpc>
                <a:spcPct val="100000"/>
              </a:lnSpc>
              <a:spcBef>
                <a:spcPts val="0"/>
              </a:spcBef>
              <a:spcAft>
                <a:spcPts val="0"/>
              </a:spcAft>
              <a:buNone/>
            </a:pPr>
            <a:r>
              <a:rPr b="0" i="0" lang="ru-RU" sz="1200" u="none" cap="none" strike="noStrike">
                <a:solidFill>
                  <a:srgbClr val="000000"/>
                </a:solidFill>
                <a:latin typeface="Exo 2"/>
                <a:ea typeface="Exo 2"/>
                <a:cs typeface="Exo 2"/>
                <a:sym typeface="Exo 2"/>
              </a:rPr>
              <a:t>профкому працівників і профкому САД К-ПНУ</a:t>
            </a:r>
            <a:endParaRPr/>
          </a:p>
          <a:p>
            <a:pPr indent="0" lvl="0" marL="266700" marR="0" rtl="0" algn="l">
              <a:lnSpc>
                <a:spcPct val="100000"/>
              </a:lnSpc>
              <a:spcBef>
                <a:spcPts val="0"/>
              </a:spcBef>
              <a:spcAft>
                <a:spcPts val="0"/>
              </a:spcAft>
              <a:buNone/>
            </a:pPr>
            <a:r>
              <a:rPr b="0" i="0" lang="ru-RU" sz="1200" u="none" cap="none" strike="noStrike">
                <a:solidFill>
                  <a:srgbClr val="000000"/>
                </a:solidFill>
                <a:latin typeface="Exo 2"/>
                <a:ea typeface="Exo 2"/>
                <a:cs typeface="Exo 2"/>
                <a:sym typeface="Exo 2"/>
              </a:rPr>
              <a:t>юридичного сектора К-ПНУ</a:t>
            </a:r>
            <a:endParaRPr b="0" i="0" sz="1200" u="none" cap="none" strike="noStrike">
              <a:solidFill>
                <a:srgbClr val="000000"/>
              </a:solidFill>
              <a:latin typeface="Exo 2"/>
              <a:ea typeface="Exo 2"/>
              <a:cs typeface="Exo 2"/>
              <a:sym typeface="Exo 2"/>
            </a:endParaRPr>
          </a:p>
        </p:txBody>
      </p:sp>
      <p:sp>
        <p:nvSpPr>
          <p:cNvPr id="322" name="Google Shape;322;p32"/>
          <p:cNvSpPr/>
          <p:nvPr/>
        </p:nvSpPr>
        <p:spPr>
          <a:xfrm>
            <a:off x="1767149" y="4034822"/>
            <a:ext cx="6266100" cy="30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ru-RU" sz="1400" u="none" cap="none" strike="noStrike">
                <a:solidFill>
                  <a:srgbClr val="000000"/>
                </a:solidFill>
                <a:latin typeface="Exo 2"/>
                <a:ea typeface="Exo 2"/>
                <a:cs typeface="Exo 2"/>
                <a:sym typeface="Exo 2"/>
              </a:rPr>
              <a:t>не може входити особа, </a:t>
            </a:r>
            <a:r>
              <a:rPr b="1" i="0" lang="ru-RU" sz="1400" u="none" cap="none" strike="noStrike">
                <a:solidFill>
                  <a:srgbClr val="000000"/>
                </a:solidFill>
                <a:latin typeface="Exo 2"/>
                <a:ea typeface="Exo 2"/>
                <a:cs typeface="Exo 2"/>
                <a:sym typeface="Exo 2"/>
              </a:rPr>
              <a:t>яка оскаржує та дії якої оскаржено</a:t>
            </a:r>
            <a:r>
              <a:rPr b="0" i="0" lang="ru-RU" sz="1400" u="none" cap="none" strike="noStrike">
                <a:solidFill>
                  <a:srgbClr val="000000"/>
                </a:solidFill>
                <a:latin typeface="Exo 2"/>
                <a:ea typeface="Exo 2"/>
                <a:cs typeface="Exo 2"/>
                <a:sym typeface="Exo 2"/>
              </a:rPr>
              <a:t> </a:t>
            </a:r>
            <a:endParaRPr b="0" i="0" sz="1200" u="none" cap="none" strike="noStrike">
              <a:solidFill>
                <a:srgbClr val="000000"/>
              </a:solidFill>
              <a:latin typeface="Exo 2"/>
              <a:ea typeface="Exo 2"/>
              <a:cs typeface="Exo 2"/>
              <a:sym typeface="Exo 2"/>
            </a:endParaRPr>
          </a:p>
        </p:txBody>
      </p:sp>
      <p:sp>
        <p:nvSpPr>
          <p:cNvPr id="323" name="Google Shape;323;p32"/>
          <p:cNvSpPr/>
          <p:nvPr/>
        </p:nvSpPr>
        <p:spPr>
          <a:xfrm>
            <a:off x="7239000" y="3281902"/>
            <a:ext cx="1797050" cy="1687383"/>
          </a:xfrm>
          <a:prstGeom prst="ellipse">
            <a:avLst/>
          </a:prstGeom>
          <a:solidFill>
            <a:schemeClr val="accent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ru-RU" sz="1400" u="none" cap="none" strike="noStrike">
                <a:solidFill>
                  <a:schemeClr val="lt1"/>
                </a:solidFill>
                <a:latin typeface="Exo 2"/>
                <a:ea typeface="Exo 2"/>
                <a:cs typeface="Exo 2"/>
                <a:sym typeface="Exo 2"/>
              </a:rPr>
              <a:t>термін розгляду заяви – не більше 20 днів</a:t>
            </a:r>
            <a:endParaRPr b="0" i="0" sz="1400" u="none" cap="none" strike="noStrike">
              <a:solidFill>
                <a:schemeClr val="lt1"/>
              </a:solidFill>
              <a:latin typeface="Exo 2"/>
              <a:ea typeface="Exo 2"/>
              <a:cs typeface="Exo 2"/>
              <a:sym typeface="Exo 2"/>
            </a:endParaRPr>
          </a:p>
        </p:txBody>
      </p:sp>
      <p:sp>
        <p:nvSpPr>
          <p:cNvPr id="324" name="Google Shape;324;p32"/>
          <p:cNvSpPr/>
          <p:nvPr/>
        </p:nvSpPr>
        <p:spPr>
          <a:xfrm>
            <a:off x="1767150" y="4342624"/>
            <a:ext cx="6266100" cy="523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ru-RU" sz="1400" u="none" cap="none" strike="noStrike">
                <a:solidFill>
                  <a:srgbClr val="000000"/>
                </a:solidFill>
                <a:latin typeface="Exo 2"/>
                <a:ea typeface="Exo 2"/>
                <a:cs typeface="Exo 2"/>
                <a:sym typeface="Exo 2"/>
              </a:rPr>
              <a:t>під час розгляду звернення комісія може залучати працівників </a:t>
            </a:r>
            <a:endParaRPr/>
          </a:p>
          <a:p>
            <a:pPr indent="0" lvl="0" marL="0" marR="0" rtl="0" algn="l">
              <a:lnSpc>
                <a:spcPct val="100000"/>
              </a:lnSpc>
              <a:spcBef>
                <a:spcPts val="0"/>
              </a:spcBef>
              <a:spcAft>
                <a:spcPts val="0"/>
              </a:spcAft>
              <a:buNone/>
            </a:pPr>
            <a:r>
              <a:rPr b="0" i="0" lang="ru-RU" sz="1400" u="none" cap="none" strike="noStrike">
                <a:solidFill>
                  <a:srgbClr val="000000"/>
                </a:solidFill>
                <a:latin typeface="Exo 2"/>
                <a:ea typeface="Exo 2"/>
                <a:cs typeface="Exo 2"/>
                <a:sym typeface="Exo 2"/>
              </a:rPr>
              <a:t>К-ПНУ, </a:t>
            </a:r>
            <a:r>
              <a:rPr b="1" i="0" lang="ru-RU" sz="1400" u="none" cap="none" strike="noStrike">
                <a:solidFill>
                  <a:srgbClr val="000000"/>
                </a:solidFill>
                <a:latin typeface="Exo 2"/>
                <a:ea typeface="Exo 2"/>
                <a:cs typeface="Exo 2"/>
                <a:sym typeface="Exo 2"/>
              </a:rPr>
              <a:t>я</a:t>
            </a:r>
            <a:r>
              <a:rPr b="1" i="0" lang="ru-RU" sz="1400" u="none" cap="none" strike="noStrike">
                <a:solidFill>
                  <a:srgbClr val="000000"/>
                </a:solidFill>
                <a:latin typeface="Exo 2"/>
                <a:ea typeface="Exo 2"/>
                <a:cs typeface="Exo 2"/>
                <a:sym typeface="Exo 2"/>
              </a:rPr>
              <a:t>кі є незацікавленими особам</a:t>
            </a:r>
            <a:r>
              <a:rPr b="1" i="0" lang="ru-RU" sz="1400" u="none" cap="none" strike="noStrike">
                <a:solidFill>
                  <a:srgbClr val="000000"/>
                </a:solidFill>
                <a:latin typeface="Exo 2"/>
                <a:ea typeface="Exo 2"/>
                <a:cs typeface="Exo 2"/>
                <a:sym typeface="Exo 2"/>
              </a:rPr>
              <a:t>и</a:t>
            </a:r>
            <a:endParaRPr b="1" i="0" sz="1200" u="none" cap="none" strike="noStrike">
              <a:solidFill>
                <a:srgbClr val="000000"/>
              </a:solidFill>
              <a:latin typeface="Exo 2"/>
              <a:ea typeface="Exo 2"/>
              <a:cs typeface="Exo 2"/>
              <a:sym typeface="Exo 2"/>
            </a:endParaRPr>
          </a:p>
        </p:txBody>
      </p:sp>
      <p:sp>
        <p:nvSpPr>
          <p:cNvPr id="325" name="Google Shape;325;p32"/>
          <p:cNvSpPr/>
          <p:nvPr/>
        </p:nvSpPr>
        <p:spPr>
          <a:xfrm rot="5400000">
            <a:off x="2354225" y="1596800"/>
            <a:ext cx="214800" cy="185700"/>
          </a:xfrm>
          <a:prstGeom prst="triangle">
            <a:avLst>
              <a:gd fmla="val 50000"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 name="Google Shape;326;p32"/>
          <p:cNvSpPr/>
          <p:nvPr/>
        </p:nvSpPr>
        <p:spPr>
          <a:xfrm rot="5400000">
            <a:off x="2646875" y="3182950"/>
            <a:ext cx="163800" cy="138600"/>
          </a:xfrm>
          <a:prstGeom prst="triangle">
            <a:avLst>
              <a:gd fmla="val 50000"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 name="Google Shape;327;p32"/>
          <p:cNvSpPr/>
          <p:nvPr/>
        </p:nvSpPr>
        <p:spPr>
          <a:xfrm rot="5400000">
            <a:off x="2646875" y="3361700"/>
            <a:ext cx="163800" cy="138600"/>
          </a:xfrm>
          <a:prstGeom prst="triangle">
            <a:avLst>
              <a:gd fmla="val 50000"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 name="Google Shape;328;p32"/>
          <p:cNvSpPr/>
          <p:nvPr/>
        </p:nvSpPr>
        <p:spPr>
          <a:xfrm rot="5400000">
            <a:off x="2646875" y="3540450"/>
            <a:ext cx="163800" cy="138600"/>
          </a:xfrm>
          <a:prstGeom prst="triangle">
            <a:avLst>
              <a:gd fmla="val 50000"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 name="Google Shape;329;p32"/>
          <p:cNvSpPr/>
          <p:nvPr/>
        </p:nvSpPr>
        <p:spPr>
          <a:xfrm>
            <a:off x="905250" y="4003925"/>
            <a:ext cx="861900" cy="861900"/>
          </a:xfrm>
          <a:prstGeom prst="ellips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 name="Google Shape;330;p32"/>
          <p:cNvSpPr txBox="1"/>
          <p:nvPr/>
        </p:nvSpPr>
        <p:spPr>
          <a:xfrm>
            <a:off x="1123950" y="3799175"/>
            <a:ext cx="424500" cy="1262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ru-RU" sz="7000">
                <a:solidFill>
                  <a:srgbClr val="FFFFFF"/>
                </a:solidFill>
                <a:latin typeface="Philosopher"/>
                <a:ea typeface="Philosopher"/>
                <a:cs typeface="Philosopher"/>
                <a:sym typeface="Philosopher"/>
              </a:rPr>
              <a:t>!</a:t>
            </a:r>
            <a:endParaRPr b="1" sz="7000">
              <a:solidFill>
                <a:srgbClr val="FFFFFF"/>
              </a:solidFill>
              <a:latin typeface="Philosopher"/>
              <a:ea typeface="Philosopher"/>
              <a:cs typeface="Philosopher"/>
              <a:sym typeface="Philosophe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5" name="Shape 335"/>
        <p:cNvGrpSpPr/>
        <p:nvPr/>
      </p:nvGrpSpPr>
      <p:grpSpPr>
        <a:xfrm>
          <a:off x="0" y="0"/>
          <a:ext cx="0" cy="0"/>
          <a:chOff x="0" y="0"/>
          <a:chExt cx="0" cy="0"/>
        </a:xfrm>
      </p:grpSpPr>
      <p:sp>
        <p:nvSpPr>
          <p:cNvPr id="336" name="Google Shape;336;p33"/>
          <p:cNvSpPr/>
          <p:nvPr/>
        </p:nvSpPr>
        <p:spPr>
          <a:xfrm rot="5400000">
            <a:off x="-1123070" y="1532644"/>
            <a:ext cx="4513089" cy="2266949"/>
          </a:xfrm>
          <a:prstGeom prst="triangle">
            <a:avLst>
              <a:gd fmla="val 50149" name="adj"/>
            </a:avLst>
          </a:prstGeom>
          <a:solidFill>
            <a:schemeClr val="accent3"/>
          </a:solidFill>
          <a:ln>
            <a:noFill/>
          </a:ln>
        </p:spPr>
        <p:txBody>
          <a:bodyPr anchorCtr="0" anchor="ctr" bIns="45700" lIns="91425" spcFirstLastPara="1" rIns="91425" wrap="square" tIns="45700">
            <a:noAutofit/>
          </a:bodyPr>
          <a:lstStyle/>
          <a:p>
            <a:pPr indent="0" lvl="0" marL="0" marR="0" rtl="0" algn="just">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pic>
        <p:nvPicPr>
          <p:cNvPr descr="C:\Users\Admin\Desktop\укр. горизонт. логотип бордо.png" id="337" name="Google Shape;337;p33"/>
          <p:cNvPicPr preferRelativeResize="0"/>
          <p:nvPr/>
        </p:nvPicPr>
        <p:blipFill rotWithShape="1">
          <a:blip r:embed="rId3">
            <a:alphaModFix/>
          </a:blip>
          <a:srcRect b="0" l="0" r="0" t="0"/>
          <a:stretch/>
        </p:blipFill>
        <p:spPr>
          <a:xfrm>
            <a:off x="6918900" y="26964"/>
            <a:ext cx="2052725" cy="609752"/>
          </a:xfrm>
          <a:prstGeom prst="rect">
            <a:avLst/>
          </a:prstGeom>
          <a:noFill/>
          <a:ln>
            <a:noFill/>
          </a:ln>
        </p:spPr>
      </p:pic>
      <p:sp>
        <p:nvSpPr>
          <p:cNvPr id="338" name="Google Shape;338;p33"/>
          <p:cNvSpPr/>
          <p:nvPr/>
        </p:nvSpPr>
        <p:spPr>
          <a:xfrm>
            <a:off x="792468" y="471034"/>
            <a:ext cx="6524406"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ru-RU" sz="2800" u="none" cap="none" strike="noStrike">
                <a:solidFill>
                  <a:srgbClr val="000000"/>
                </a:solidFill>
                <a:latin typeface="Exo 2"/>
                <a:ea typeface="Exo 2"/>
                <a:cs typeface="Exo 2"/>
                <a:sym typeface="Exo 2"/>
              </a:rPr>
              <a:t>ВИНИКЛА КОНФЛІКТНА СИТУАЦІЯ?</a:t>
            </a:r>
            <a:endParaRPr b="1" i="0" sz="900" u="none" cap="none" strike="noStrike">
              <a:solidFill>
                <a:srgbClr val="000000"/>
              </a:solidFill>
              <a:latin typeface="Exo 2"/>
              <a:ea typeface="Exo 2"/>
              <a:cs typeface="Exo 2"/>
              <a:sym typeface="Exo 2"/>
            </a:endParaRPr>
          </a:p>
        </p:txBody>
      </p:sp>
      <p:sp>
        <p:nvSpPr>
          <p:cNvPr id="339" name="Google Shape;339;p33"/>
          <p:cNvSpPr/>
          <p:nvPr/>
        </p:nvSpPr>
        <p:spPr>
          <a:xfrm>
            <a:off x="1938250" y="1284183"/>
            <a:ext cx="4761000"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ru-RU" sz="1400" u="none" cap="none" strike="noStrike">
                <a:solidFill>
                  <a:srgbClr val="000000"/>
                </a:solidFill>
                <a:latin typeface="Exo 2"/>
                <a:ea typeface="Exo 2"/>
                <a:cs typeface="Exo 2"/>
                <a:sym typeface="Exo 2"/>
              </a:rPr>
              <a:t>заява на ім’я ректора К-ПНУ</a:t>
            </a:r>
            <a:endParaRPr b="1" i="0" sz="1400" u="none" cap="none" strike="noStrike">
              <a:solidFill>
                <a:srgbClr val="000000"/>
              </a:solidFill>
              <a:latin typeface="Exo 2"/>
              <a:ea typeface="Exo 2"/>
              <a:cs typeface="Exo 2"/>
              <a:sym typeface="Exo 2"/>
            </a:endParaRPr>
          </a:p>
        </p:txBody>
      </p:sp>
      <p:sp>
        <p:nvSpPr>
          <p:cNvPr id="340" name="Google Shape;340;p33"/>
          <p:cNvSpPr/>
          <p:nvPr/>
        </p:nvSpPr>
        <p:spPr>
          <a:xfrm>
            <a:off x="5498175" y="1223112"/>
            <a:ext cx="1420725" cy="1354987"/>
          </a:xfrm>
          <a:prstGeom prst="ellipse">
            <a:avLst/>
          </a:prstGeom>
          <a:solidFill>
            <a:schemeClr val="accent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ru-RU" sz="1100" u="none" cap="none" strike="noStrike">
                <a:solidFill>
                  <a:schemeClr val="lt1"/>
                </a:solidFill>
                <a:latin typeface="Exo 2"/>
                <a:ea typeface="Exo 2"/>
                <a:cs typeface="Exo 2"/>
                <a:sym typeface="Exo 2"/>
              </a:rPr>
              <a:t>не пізніше наступного робочого дня</a:t>
            </a:r>
            <a:endParaRPr b="0" i="0" sz="1100" u="none" cap="none" strike="noStrike">
              <a:solidFill>
                <a:schemeClr val="lt1"/>
              </a:solidFill>
              <a:latin typeface="Exo 2"/>
              <a:ea typeface="Exo 2"/>
              <a:cs typeface="Exo 2"/>
              <a:sym typeface="Exo 2"/>
            </a:endParaRPr>
          </a:p>
        </p:txBody>
      </p:sp>
      <p:sp>
        <p:nvSpPr>
          <p:cNvPr id="341" name="Google Shape;341;p33"/>
          <p:cNvSpPr/>
          <p:nvPr/>
        </p:nvSpPr>
        <p:spPr>
          <a:xfrm>
            <a:off x="2255684" y="1673933"/>
            <a:ext cx="3060481" cy="4001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ru-RU" sz="2000" u="none" cap="none" strike="noStrike">
                <a:solidFill>
                  <a:srgbClr val="000000"/>
                </a:solidFill>
                <a:latin typeface="Exo 2"/>
                <a:ea typeface="Exo 2"/>
                <a:cs typeface="Exo 2"/>
                <a:sym typeface="Exo 2"/>
              </a:rPr>
              <a:t>АПЕЛЯЦІЙНА КОМІСІЯ</a:t>
            </a:r>
            <a:endParaRPr b="1" i="0" sz="700" u="none" cap="none" strike="noStrike">
              <a:solidFill>
                <a:srgbClr val="000000"/>
              </a:solidFill>
              <a:latin typeface="Exo 2"/>
              <a:ea typeface="Exo 2"/>
              <a:cs typeface="Exo 2"/>
              <a:sym typeface="Exo 2"/>
            </a:endParaRPr>
          </a:p>
        </p:txBody>
      </p:sp>
      <p:sp>
        <p:nvSpPr>
          <p:cNvPr id="342" name="Google Shape;342;p33"/>
          <p:cNvSpPr/>
          <p:nvPr/>
        </p:nvSpPr>
        <p:spPr>
          <a:xfrm>
            <a:off x="2446250" y="2299811"/>
            <a:ext cx="6265950" cy="156966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ru-RU" sz="1200" u="none" cap="none" strike="noStrike">
                <a:solidFill>
                  <a:srgbClr val="000000"/>
                </a:solidFill>
                <a:latin typeface="Exo 2"/>
                <a:ea typeface="Exo 2"/>
                <a:cs typeface="Exo 2"/>
                <a:sym typeface="Exo 2"/>
              </a:rPr>
              <a:t>ЗАЛУЧАЮТЬ</a:t>
            </a:r>
            <a:endParaRPr b="1" i="0" sz="1400" u="none" cap="none" strike="noStrike">
              <a:solidFill>
                <a:srgbClr val="000000"/>
              </a:solidFill>
              <a:latin typeface="Exo 2"/>
              <a:ea typeface="Exo 2"/>
              <a:cs typeface="Exo 2"/>
              <a:sym typeface="Exo 2"/>
            </a:endParaRPr>
          </a:p>
          <a:p>
            <a:pPr indent="0" lvl="0" marL="266700" marR="0" rtl="0" algn="l">
              <a:lnSpc>
                <a:spcPct val="100000"/>
              </a:lnSpc>
              <a:spcBef>
                <a:spcPts val="0"/>
              </a:spcBef>
              <a:spcAft>
                <a:spcPts val="0"/>
              </a:spcAft>
              <a:buNone/>
            </a:pPr>
            <a:r>
              <a:rPr b="0" i="0" lang="ru-RU" sz="1200" u="none" cap="none" strike="noStrike">
                <a:solidFill>
                  <a:srgbClr val="000000"/>
                </a:solidFill>
                <a:latin typeface="Exo 2"/>
                <a:ea typeface="Exo 2"/>
                <a:cs typeface="Exo 2"/>
                <a:sym typeface="Exo 2"/>
              </a:rPr>
              <a:t>куратора академічної групи</a:t>
            </a:r>
            <a:endParaRPr/>
          </a:p>
          <a:p>
            <a:pPr indent="0" lvl="0" marL="266700" marR="0" rtl="0" algn="l">
              <a:lnSpc>
                <a:spcPct val="100000"/>
              </a:lnSpc>
              <a:spcBef>
                <a:spcPts val="0"/>
              </a:spcBef>
              <a:spcAft>
                <a:spcPts val="0"/>
              </a:spcAft>
              <a:buNone/>
            </a:pPr>
            <a:r>
              <a:rPr b="0" i="0" lang="ru-RU" sz="1200" u="none" cap="none" strike="noStrike">
                <a:solidFill>
                  <a:srgbClr val="000000"/>
                </a:solidFill>
                <a:latin typeface="Exo 2"/>
                <a:ea typeface="Exo 2"/>
                <a:cs typeface="Exo 2"/>
                <a:sym typeface="Exo 2"/>
              </a:rPr>
              <a:t>декана факультету/директора навчально-наукового інституту</a:t>
            </a:r>
            <a:endParaRPr/>
          </a:p>
          <a:p>
            <a:pPr indent="0" lvl="0" marL="266700" marR="0" rtl="0" algn="l">
              <a:lnSpc>
                <a:spcPct val="100000"/>
              </a:lnSpc>
              <a:spcBef>
                <a:spcPts val="0"/>
              </a:spcBef>
              <a:spcAft>
                <a:spcPts val="0"/>
              </a:spcAft>
              <a:buNone/>
            </a:pPr>
            <a:r>
              <a:rPr b="0" i="0" lang="ru-RU" sz="1200" u="none" cap="none" strike="noStrike">
                <a:solidFill>
                  <a:srgbClr val="000000"/>
                </a:solidFill>
                <a:latin typeface="Exo 2"/>
                <a:ea typeface="Exo 2"/>
                <a:cs typeface="Exo 2"/>
                <a:sym typeface="Exo 2"/>
              </a:rPr>
              <a:t>заступника декана факультету/директора навчально-наукового інституту з навчальної роботи та забезпечення якості вищої освіти</a:t>
            </a:r>
            <a:endParaRPr/>
          </a:p>
          <a:p>
            <a:pPr indent="0" lvl="0" marL="266700" marR="0" rtl="0" algn="l">
              <a:lnSpc>
                <a:spcPct val="100000"/>
              </a:lnSpc>
              <a:spcBef>
                <a:spcPts val="0"/>
              </a:spcBef>
              <a:spcAft>
                <a:spcPts val="0"/>
              </a:spcAft>
              <a:buNone/>
            </a:pPr>
            <a:r>
              <a:rPr b="0" i="0" lang="ru-RU" sz="1200" u="none" cap="none" strike="noStrike">
                <a:solidFill>
                  <a:srgbClr val="000000"/>
                </a:solidFill>
                <a:latin typeface="Exo 2"/>
                <a:ea typeface="Exo 2"/>
                <a:cs typeface="Exo 2"/>
                <a:sym typeface="Exo 2"/>
              </a:rPr>
              <a:t>завідувача кафедри</a:t>
            </a:r>
            <a:endParaRPr/>
          </a:p>
          <a:p>
            <a:pPr indent="0" lvl="0" marL="266700" marR="0" rtl="0" algn="l">
              <a:lnSpc>
                <a:spcPct val="100000"/>
              </a:lnSpc>
              <a:spcBef>
                <a:spcPts val="0"/>
              </a:spcBef>
              <a:spcAft>
                <a:spcPts val="0"/>
              </a:spcAft>
              <a:buNone/>
            </a:pPr>
            <a:r>
              <a:rPr b="0" i="0" lang="ru-RU" sz="1200" u="none" cap="none" strike="noStrike">
                <a:solidFill>
                  <a:srgbClr val="000000"/>
                </a:solidFill>
                <a:latin typeface="Exo 2"/>
                <a:ea typeface="Exo 2"/>
                <a:cs typeface="Exo 2"/>
                <a:sym typeface="Exo 2"/>
              </a:rPr>
              <a:t>голову студентської ради факультету/навчально-наукового інституту</a:t>
            </a:r>
            <a:endParaRPr sz="1200">
              <a:latin typeface="Exo 2"/>
              <a:ea typeface="Exo 2"/>
              <a:cs typeface="Exo 2"/>
              <a:sym typeface="Exo 2"/>
            </a:endParaRPr>
          </a:p>
          <a:p>
            <a:pPr indent="0" lvl="0" marL="266700" marR="0" rtl="0" algn="l">
              <a:lnSpc>
                <a:spcPct val="100000"/>
              </a:lnSpc>
              <a:spcBef>
                <a:spcPts val="0"/>
              </a:spcBef>
              <a:spcAft>
                <a:spcPts val="0"/>
              </a:spcAft>
              <a:buNone/>
            </a:pPr>
            <a:r>
              <a:rPr b="0" i="0" lang="ru-RU" sz="1200" u="none" cap="none" strike="noStrike">
                <a:solidFill>
                  <a:srgbClr val="000000"/>
                </a:solidFill>
                <a:latin typeface="Exo 2"/>
                <a:ea typeface="Exo 2"/>
                <a:cs typeface="Exo 2"/>
                <a:sym typeface="Exo 2"/>
              </a:rPr>
              <a:t>голову профкому студентів, аспірантів та докторантів К-ПНУ</a:t>
            </a:r>
            <a:endParaRPr b="0" i="0" sz="1200" u="none" cap="none" strike="noStrike">
              <a:solidFill>
                <a:srgbClr val="000000"/>
              </a:solidFill>
              <a:latin typeface="Exo 2"/>
              <a:ea typeface="Exo 2"/>
              <a:cs typeface="Exo 2"/>
              <a:sym typeface="Exo 2"/>
            </a:endParaRPr>
          </a:p>
        </p:txBody>
      </p:sp>
      <p:sp>
        <p:nvSpPr>
          <p:cNvPr id="343" name="Google Shape;343;p33"/>
          <p:cNvSpPr/>
          <p:nvPr/>
        </p:nvSpPr>
        <p:spPr>
          <a:xfrm>
            <a:off x="1898850" y="4219200"/>
            <a:ext cx="5479800" cy="6771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ru-RU" sz="1200" u="none" cap="none" strike="noStrike">
                <a:solidFill>
                  <a:srgbClr val="000000"/>
                </a:solidFill>
                <a:latin typeface="Exo 2"/>
                <a:ea typeface="Exo 2"/>
                <a:cs typeface="Exo 2"/>
                <a:sym typeface="Exo 2"/>
              </a:rPr>
              <a:t>Повідомлення результатів розгляду заяви або скарги здобувачеві вищої освіти </a:t>
            </a:r>
            <a:r>
              <a:rPr b="1" i="0" lang="ru-RU" sz="1200" u="none" cap="none" strike="noStrike">
                <a:solidFill>
                  <a:srgbClr val="000000"/>
                </a:solidFill>
                <a:latin typeface="Exo 2"/>
                <a:ea typeface="Exo 2"/>
                <a:cs typeface="Exo 2"/>
                <a:sym typeface="Exo 2"/>
              </a:rPr>
              <a:t>одразу після прийняття рішення</a:t>
            </a:r>
            <a:r>
              <a:rPr b="0" i="0" lang="ru-RU" sz="1200" u="none" cap="none" strike="noStrike">
                <a:solidFill>
                  <a:srgbClr val="000000"/>
                </a:solidFill>
                <a:latin typeface="Exo 2"/>
                <a:ea typeface="Exo 2"/>
                <a:cs typeface="Exo 2"/>
                <a:sym typeface="Exo 2"/>
              </a:rPr>
              <a:t>, про що здобувач вищої освіти та члени апеляційної комісії підписують відповідний протокол</a:t>
            </a:r>
            <a:endParaRPr b="0" i="0" sz="1100" u="none" cap="none" strike="noStrike">
              <a:solidFill>
                <a:srgbClr val="000000"/>
              </a:solidFill>
              <a:latin typeface="Exo 2"/>
              <a:ea typeface="Exo 2"/>
              <a:cs typeface="Exo 2"/>
              <a:sym typeface="Exo 2"/>
            </a:endParaRPr>
          </a:p>
        </p:txBody>
      </p:sp>
      <p:sp>
        <p:nvSpPr>
          <p:cNvPr id="344" name="Google Shape;344;p33"/>
          <p:cNvSpPr/>
          <p:nvPr/>
        </p:nvSpPr>
        <p:spPr>
          <a:xfrm>
            <a:off x="7378700" y="3637502"/>
            <a:ext cx="1663700" cy="1600366"/>
          </a:xfrm>
          <a:prstGeom prst="ellipse">
            <a:avLst/>
          </a:prstGeom>
          <a:solidFill>
            <a:schemeClr val="accent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ru-RU" sz="1400" u="none" cap="none" strike="noStrike">
                <a:solidFill>
                  <a:schemeClr val="lt1"/>
                </a:solidFill>
                <a:latin typeface="Exo 2"/>
                <a:ea typeface="Exo 2"/>
                <a:cs typeface="Exo 2"/>
                <a:sym typeface="Exo 2"/>
              </a:rPr>
              <a:t>термін розгляду заяви – не більше 20 днів</a:t>
            </a:r>
            <a:endParaRPr b="0" i="0" sz="1400" u="none" cap="none" strike="noStrike">
              <a:solidFill>
                <a:schemeClr val="lt1"/>
              </a:solidFill>
              <a:latin typeface="Exo 2"/>
              <a:ea typeface="Exo 2"/>
              <a:cs typeface="Exo 2"/>
              <a:sym typeface="Exo 2"/>
            </a:endParaRPr>
          </a:p>
        </p:txBody>
      </p:sp>
      <p:sp>
        <p:nvSpPr>
          <p:cNvPr id="345" name="Google Shape;345;p33"/>
          <p:cNvSpPr/>
          <p:nvPr/>
        </p:nvSpPr>
        <p:spPr>
          <a:xfrm>
            <a:off x="863600" y="923723"/>
            <a:ext cx="6515100" cy="2769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ru-RU" sz="1200" u="none" cap="none" strike="noStrike">
                <a:solidFill>
                  <a:srgbClr val="000000"/>
                </a:solidFill>
                <a:latin typeface="Exo 2"/>
                <a:ea typeface="Exo 2"/>
                <a:cs typeface="Exo 2"/>
                <a:sym typeface="Exo 2"/>
              </a:rPr>
              <a:t>зокрема, пов’язаних з оцінюванням навчальних досягнень здобувачів</a:t>
            </a:r>
            <a:endParaRPr b="0" i="0" sz="1200" u="none" cap="none" strike="noStrike">
              <a:solidFill>
                <a:srgbClr val="000000"/>
              </a:solidFill>
              <a:latin typeface="Exo 2"/>
              <a:ea typeface="Exo 2"/>
              <a:cs typeface="Exo 2"/>
              <a:sym typeface="Exo 2"/>
            </a:endParaRPr>
          </a:p>
        </p:txBody>
      </p:sp>
      <p:sp>
        <p:nvSpPr>
          <p:cNvPr id="346" name="Google Shape;346;p33"/>
          <p:cNvSpPr/>
          <p:nvPr/>
        </p:nvSpPr>
        <p:spPr>
          <a:xfrm rot="5400000">
            <a:off x="1738000" y="1345213"/>
            <a:ext cx="214800" cy="185700"/>
          </a:xfrm>
          <a:prstGeom prst="triangle">
            <a:avLst>
              <a:gd fmla="val 50000"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 name="Google Shape;347;p33"/>
          <p:cNvSpPr/>
          <p:nvPr/>
        </p:nvSpPr>
        <p:spPr>
          <a:xfrm rot="5400000">
            <a:off x="2590875" y="2550600"/>
            <a:ext cx="163800" cy="138600"/>
          </a:xfrm>
          <a:prstGeom prst="triangle">
            <a:avLst>
              <a:gd fmla="val 50000"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 name="Google Shape;348;p33"/>
          <p:cNvSpPr/>
          <p:nvPr/>
        </p:nvSpPr>
        <p:spPr>
          <a:xfrm rot="5400000">
            <a:off x="2590875" y="2752500"/>
            <a:ext cx="163800" cy="138600"/>
          </a:xfrm>
          <a:prstGeom prst="triangle">
            <a:avLst>
              <a:gd fmla="val 50000"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 name="Google Shape;349;p33"/>
          <p:cNvSpPr/>
          <p:nvPr/>
        </p:nvSpPr>
        <p:spPr>
          <a:xfrm rot="5400000">
            <a:off x="2590875" y="2937850"/>
            <a:ext cx="163800" cy="138600"/>
          </a:xfrm>
          <a:prstGeom prst="triangle">
            <a:avLst>
              <a:gd fmla="val 50000"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 name="Google Shape;350;p33"/>
          <p:cNvSpPr/>
          <p:nvPr/>
        </p:nvSpPr>
        <p:spPr>
          <a:xfrm rot="5400000">
            <a:off x="2590875" y="3287800"/>
            <a:ext cx="163800" cy="138600"/>
          </a:xfrm>
          <a:prstGeom prst="triangle">
            <a:avLst>
              <a:gd fmla="val 50000"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 name="Google Shape;351;p33"/>
          <p:cNvSpPr/>
          <p:nvPr/>
        </p:nvSpPr>
        <p:spPr>
          <a:xfrm rot="5400000">
            <a:off x="2590875" y="3505325"/>
            <a:ext cx="163800" cy="138600"/>
          </a:xfrm>
          <a:prstGeom prst="triangle">
            <a:avLst>
              <a:gd fmla="val 50000"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 name="Google Shape;352;p33"/>
          <p:cNvSpPr/>
          <p:nvPr/>
        </p:nvSpPr>
        <p:spPr>
          <a:xfrm rot="5400000">
            <a:off x="2590875" y="3688100"/>
            <a:ext cx="163800" cy="138600"/>
          </a:xfrm>
          <a:prstGeom prst="triangle">
            <a:avLst>
              <a:gd fmla="val 50000"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 name="Google Shape;353;p33"/>
          <p:cNvSpPr/>
          <p:nvPr/>
        </p:nvSpPr>
        <p:spPr>
          <a:xfrm>
            <a:off x="1036950" y="4060750"/>
            <a:ext cx="861900" cy="861900"/>
          </a:xfrm>
          <a:prstGeom prst="ellips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 name="Google Shape;354;p33"/>
          <p:cNvSpPr txBox="1"/>
          <p:nvPr/>
        </p:nvSpPr>
        <p:spPr>
          <a:xfrm>
            <a:off x="1260900" y="3810500"/>
            <a:ext cx="638100" cy="1262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ru-RU" sz="7000">
                <a:solidFill>
                  <a:srgbClr val="FFFFFF"/>
                </a:solidFill>
                <a:latin typeface="Philosopher"/>
                <a:ea typeface="Philosopher"/>
                <a:cs typeface="Philosopher"/>
                <a:sym typeface="Philosopher"/>
              </a:rPr>
              <a:t>!</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9" name="Shape 359"/>
        <p:cNvGrpSpPr/>
        <p:nvPr/>
      </p:nvGrpSpPr>
      <p:grpSpPr>
        <a:xfrm>
          <a:off x="0" y="0"/>
          <a:ext cx="0" cy="0"/>
          <a:chOff x="0" y="0"/>
          <a:chExt cx="0" cy="0"/>
        </a:xfrm>
      </p:grpSpPr>
      <p:sp>
        <p:nvSpPr>
          <p:cNvPr id="360" name="Google Shape;360;p34"/>
          <p:cNvSpPr/>
          <p:nvPr/>
        </p:nvSpPr>
        <p:spPr>
          <a:xfrm>
            <a:off x="0" y="94368"/>
            <a:ext cx="9144000" cy="51435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361" name="Google Shape;361;p34"/>
          <p:cNvSpPr/>
          <p:nvPr/>
        </p:nvSpPr>
        <p:spPr>
          <a:xfrm rot="5400000">
            <a:off x="-1123070" y="1532644"/>
            <a:ext cx="4513089" cy="2266949"/>
          </a:xfrm>
          <a:prstGeom prst="triangle">
            <a:avLst>
              <a:gd fmla="val 50149" name="adj"/>
            </a:avLst>
          </a:prstGeom>
          <a:solidFill>
            <a:schemeClr val="accent3"/>
          </a:solidFill>
          <a:ln>
            <a:noFill/>
          </a:ln>
        </p:spPr>
        <p:txBody>
          <a:bodyPr anchorCtr="0" anchor="ctr" bIns="45700" lIns="91425" spcFirstLastPara="1" rIns="91425" wrap="square" tIns="45700">
            <a:noAutofit/>
          </a:bodyPr>
          <a:lstStyle/>
          <a:p>
            <a:pPr indent="0" lvl="0" marL="0" marR="0" rtl="0" algn="just">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pic>
        <p:nvPicPr>
          <p:cNvPr descr="C:\Users\Admin\Desktop\укр. горизонт. логотип бордо.png" id="362" name="Google Shape;362;p34"/>
          <p:cNvPicPr preferRelativeResize="0"/>
          <p:nvPr/>
        </p:nvPicPr>
        <p:blipFill rotWithShape="1">
          <a:blip r:embed="rId3">
            <a:alphaModFix/>
          </a:blip>
          <a:srcRect b="0" l="0" r="0" t="0"/>
          <a:stretch/>
        </p:blipFill>
        <p:spPr>
          <a:xfrm>
            <a:off x="6918900" y="26964"/>
            <a:ext cx="2052725" cy="609752"/>
          </a:xfrm>
          <a:prstGeom prst="rect">
            <a:avLst/>
          </a:prstGeom>
          <a:noFill/>
          <a:ln>
            <a:noFill/>
          </a:ln>
        </p:spPr>
      </p:pic>
      <p:sp>
        <p:nvSpPr>
          <p:cNvPr id="363" name="Google Shape;363;p34"/>
          <p:cNvSpPr/>
          <p:nvPr/>
        </p:nvSpPr>
        <p:spPr>
          <a:xfrm>
            <a:off x="792468" y="471034"/>
            <a:ext cx="6524406"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ru-RU" sz="2800" u="none" cap="none" strike="noStrike">
                <a:solidFill>
                  <a:srgbClr val="000000"/>
                </a:solidFill>
                <a:latin typeface="Exo 2"/>
                <a:ea typeface="Exo 2"/>
                <a:cs typeface="Exo 2"/>
                <a:sym typeface="Exo 2"/>
              </a:rPr>
              <a:t>ІНІЦІЮЄТЕ ЗМІНУ ВИКЛАДАЧА?</a:t>
            </a:r>
            <a:endParaRPr b="1" i="0" sz="900" u="none" cap="none" strike="noStrike">
              <a:solidFill>
                <a:srgbClr val="000000"/>
              </a:solidFill>
              <a:latin typeface="Exo 2"/>
              <a:ea typeface="Exo 2"/>
              <a:cs typeface="Exo 2"/>
              <a:sym typeface="Exo 2"/>
            </a:endParaRPr>
          </a:p>
        </p:txBody>
      </p:sp>
      <p:sp>
        <p:nvSpPr>
          <p:cNvPr id="364" name="Google Shape;364;p34"/>
          <p:cNvSpPr/>
          <p:nvPr/>
        </p:nvSpPr>
        <p:spPr>
          <a:xfrm>
            <a:off x="2330931" y="2080326"/>
            <a:ext cx="4761000" cy="73866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ru-RU" sz="1400" u="none" cap="none" strike="noStrike">
                <a:solidFill>
                  <a:srgbClr val="000000"/>
                </a:solidFill>
                <a:latin typeface="Exo 2"/>
                <a:ea typeface="Exo 2"/>
                <a:cs typeface="Exo 2"/>
                <a:sym typeface="Exo 2"/>
              </a:rPr>
              <a:t>заява </a:t>
            </a:r>
            <a:r>
              <a:rPr b="0" i="0" lang="ru-RU" sz="1400" u="none" cap="none" strike="noStrike">
                <a:solidFill>
                  <a:srgbClr val="000000"/>
                </a:solidFill>
                <a:latin typeface="Exo 2"/>
                <a:ea typeface="Exo 2"/>
                <a:cs typeface="Exo 2"/>
                <a:sym typeface="Exo 2"/>
              </a:rPr>
              <a:t>від імені академічної групи на ім’я декана факультету/директора навчально-наукового інституту із поясненням причин</a:t>
            </a:r>
            <a:endParaRPr b="0" i="0" sz="1400" u="none" cap="none" strike="noStrike">
              <a:solidFill>
                <a:srgbClr val="000000"/>
              </a:solidFill>
              <a:latin typeface="Exo 2"/>
              <a:ea typeface="Exo 2"/>
              <a:cs typeface="Exo 2"/>
              <a:sym typeface="Exo 2"/>
            </a:endParaRPr>
          </a:p>
        </p:txBody>
      </p:sp>
      <p:sp>
        <p:nvSpPr>
          <p:cNvPr id="365" name="Google Shape;365;p34"/>
          <p:cNvSpPr/>
          <p:nvPr/>
        </p:nvSpPr>
        <p:spPr>
          <a:xfrm>
            <a:off x="1653929" y="3412441"/>
            <a:ext cx="3060481" cy="61555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ru-RU" sz="2000" u="none" cap="none" strike="noStrike">
                <a:solidFill>
                  <a:srgbClr val="000000"/>
                </a:solidFill>
                <a:latin typeface="Exo 2"/>
                <a:ea typeface="Exo 2"/>
                <a:cs typeface="Exo 2"/>
                <a:sym typeface="Exo 2"/>
              </a:rPr>
              <a:t>СТВОРЕННЯ КОМІСІЇ </a:t>
            </a:r>
            <a:br>
              <a:rPr b="1" i="0" lang="ru-RU" sz="2000" u="none" cap="none" strike="noStrike">
                <a:solidFill>
                  <a:srgbClr val="000000"/>
                </a:solidFill>
                <a:latin typeface="Exo 2"/>
                <a:ea typeface="Exo 2"/>
                <a:cs typeface="Exo 2"/>
                <a:sym typeface="Exo 2"/>
              </a:rPr>
            </a:br>
            <a:r>
              <a:rPr b="1" i="0" lang="ru-RU" sz="1400" u="none" cap="none" strike="noStrike">
                <a:solidFill>
                  <a:srgbClr val="000000"/>
                </a:solidFill>
                <a:latin typeface="Exo 2"/>
                <a:ea typeface="Exo 2"/>
                <a:cs typeface="Exo 2"/>
                <a:sym typeface="Exo 2"/>
              </a:rPr>
              <a:t>(ЗА НЕОБХІДНОСТІ)</a:t>
            </a:r>
            <a:endParaRPr b="1" i="0" sz="400" u="none" cap="none" strike="noStrike">
              <a:solidFill>
                <a:srgbClr val="000000"/>
              </a:solidFill>
              <a:latin typeface="Exo 2"/>
              <a:ea typeface="Exo 2"/>
              <a:cs typeface="Exo 2"/>
              <a:sym typeface="Exo 2"/>
            </a:endParaRPr>
          </a:p>
        </p:txBody>
      </p:sp>
      <p:sp>
        <p:nvSpPr>
          <p:cNvPr id="366" name="Google Shape;366;p34"/>
          <p:cNvSpPr/>
          <p:nvPr/>
        </p:nvSpPr>
        <p:spPr>
          <a:xfrm>
            <a:off x="6369050" y="2746032"/>
            <a:ext cx="2116072" cy="2035517"/>
          </a:xfrm>
          <a:prstGeom prst="ellipse">
            <a:avLst/>
          </a:prstGeom>
          <a:solidFill>
            <a:schemeClr val="accent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ru-RU" sz="1400" u="none" cap="none" strike="noStrike">
                <a:solidFill>
                  <a:schemeClr val="lt1"/>
                </a:solidFill>
                <a:latin typeface="Exo 2"/>
                <a:ea typeface="Exo 2"/>
                <a:cs typeface="Exo 2"/>
                <a:sym typeface="Exo 2"/>
              </a:rPr>
              <a:t>комісія приймає рішення впродовж </a:t>
            </a:r>
            <a:endParaRPr/>
          </a:p>
          <a:p>
            <a:pPr indent="0" lvl="0" marL="0" marR="0" rtl="0" algn="ctr">
              <a:lnSpc>
                <a:spcPct val="100000"/>
              </a:lnSpc>
              <a:spcBef>
                <a:spcPts val="0"/>
              </a:spcBef>
              <a:spcAft>
                <a:spcPts val="0"/>
              </a:spcAft>
              <a:buNone/>
            </a:pPr>
            <a:r>
              <a:rPr b="0" i="0" lang="ru-RU" sz="2000" u="none" cap="none" strike="noStrike">
                <a:solidFill>
                  <a:schemeClr val="lt1"/>
                </a:solidFill>
                <a:latin typeface="Exo 2"/>
                <a:ea typeface="Exo 2"/>
                <a:cs typeface="Exo 2"/>
                <a:sym typeface="Exo 2"/>
              </a:rPr>
              <a:t>7 днів </a:t>
            </a:r>
            <a:endParaRPr/>
          </a:p>
          <a:p>
            <a:pPr indent="0" lvl="0" marL="0" marR="0" rtl="0" algn="ctr">
              <a:lnSpc>
                <a:spcPct val="100000"/>
              </a:lnSpc>
              <a:spcBef>
                <a:spcPts val="0"/>
              </a:spcBef>
              <a:spcAft>
                <a:spcPts val="0"/>
              </a:spcAft>
              <a:buNone/>
            </a:pPr>
            <a:r>
              <a:rPr b="0" i="0" lang="ru-RU" sz="1400" u="none" cap="none" strike="noStrike">
                <a:solidFill>
                  <a:schemeClr val="lt1"/>
                </a:solidFill>
                <a:latin typeface="Exo 2"/>
                <a:ea typeface="Exo 2"/>
                <a:cs typeface="Exo 2"/>
                <a:sym typeface="Exo 2"/>
              </a:rPr>
              <a:t>з моменту надходження заяви</a:t>
            </a:r>
            <a:endParaRPr b="0" i="0" sz="1400" u="none" cap="none" strike="noStrike">
              <a:solidFill>
                <a:schemeClr val="lt1"/>
              </a:solidFill>
              <a:latin typeface="Exo 2"/>
              <a:ea typeface="Exo 2"/>
              <a:cs typeface="Exo 2"/>
              <a:sym typeface="Exo 2"/>
            </a:endParaRPr>
          </a:p>
        </p:txBody>
      </p:sp>
      <p:sp>
        <p:nvSpPr>
          <p:cNvPr id="367" name="Google Shape;367;p34"/>
          <p:cNvSpPr/>
          <p:nvPr/>
        </p:nvSpPr>
        <p:spPr>
          <a:xfrm>
            <a:off x="1133474" y="920346"/>
            <a:ext cx="8108025" cy="6463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ru-RU" sz="1200" u="none" cap="none" strike="noStrike">
                <a:solidFill>
                  <a:srgbClr val="000000"/>
                </a:solidFill>
                <a:latin typeface="Exo 2"/>
                <a:ea typeface="Exo 2"/>
                <a:cs typeface="Exo 2"/>
                <a:sym typeface="Exo 2"/>
              </a:rPr>
              <a:t>з огляду на незадоволення щодо надання освітніх послуг </a:t>
            </a:r>
            <a:endParaRPr b="0" i="0" sz="1200" u="none" cap="none" strike="noStrike">
              <a:solidFill>
                <a:srgbClr val="000000"/>
              </a:solidFill>
              <a:latin typeface="Exo 2"/>
              <a:ea typeface="Exo 2"/>
              <a:cs typeface="Exo 2"/>
              <a:sym typeface="Exo 2"/>
            </a:endParaRPr>
          </a:p>
          <a:p>
            <a:pPr indent="0" lvl="0" marL="0" marR="0" rtl="0" algn="l">
              <a:lnSpc>
                <a:spcPct val="100000"/>
              </a:lnSpc>
              <a:spcBef>
                <a:spcPts val="0"/>
              </a:spcBef>
              <a:spcAft>
                <a:spcPts val="0"/>
              </a:spcAft>
              <a:buNone/>
            </a:pPr>
            <a:r>
              <a:rPr b="0" i="0" lang="ru-RU" sz="1200" u="none" cap="none" strike="noStrike">
                <a:solidFill>
                  <a:srgbClr val="000000"/>
                </a:solidFill>
                <a:latin typeface="Exo 2"/>
                <a:ea typeface="Exo 2"/>
                <a:cs typeface="Exo 2"/>
                <a:sym typeface="Exo 2"/>
              </a:rPr>
              <a:t>таким викладачем та на результат викладання з цієї навчальної дисципліни</a:t>
            </a:r>
            <a:endParaRPr/>
          </a:p>
          <a:p>
            <a:pPr indent="0" lvl="0" marL="0" marR="0" rtl="0" algn="l">
              <a:lnSpc>
                <a:spcPct val="100000"/>
              </a:lnSpc>
              <a:spcBef>
                <a:spcPts val="0"/>
              </a:spcBef>
              <a:spcAft>
                <a:spcPts val="0"/>
              </a:spcAft>
              <a:buNone/>
            </a:pPr>
            <a:r>
              <a:rPr b="0" i="0" lang="ru-RU" sz="1200" u="none" cap="none" strike="noStrike">
                <a:solidFill>
                  <a:srgbClr val="000000"/>
                </a:solidFill>
                <a:latin typeface="Exo 2"/>
                <a:ea typeface="Exo 2"/>
                <a:cs typeface="Exo 2"/>
                <a:sym typeface="Exo 2"/>
              </a:rPr>
              <a:t> або особисту неприязнь з боку викладача</a:t>
            </a:r>
            <a:endParaRPr b="0" i="0" sz="1200" u="none" cap="none" strike="noStrike">
              <a:solidFill>
                <a:srgbClr val="000000"/>
              </a:solidFill>
              <a:latin typeface="Exo 2"/>
              <a:ea typeface="Exo 2"/>
              <a:cs typeface="Exo 2"/>
              <a:sym typeface="Exo 2"/>
            </a:endParaRPr>
          </a:p>
        </p:txBody>
      </p:sp>
      <p:sp>
        <p:nvSpPr>
          <p:cNvPr id="368" name="Google Shape;368;p34"/>
          <p:cNvSpPr/>
          <p:nvPr/>
        </p:nvSpPr>
        <p:spPr>
          <a:xfrm>
            <a:off x="1653924" y="4028005"/>
            <a:ext cx="4761000" cy="30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ru-RU" sz="1400" u="none" cap="none" strike="noStrike">
                <a:solidFill>
                  <a:srgbClr val="000000"/>
                </a:solidFill>
                <a:latin typeface="Exo 2"/>
                <a:ea typeface="Exo 2"/>
                <a:cs typeface="Exo 2"/>
                <a:sym typeface="Exo 2"/>
              </a:rPr>
              <a:t>склад формується залежно від конкретної ситуації</a:t>
            </a:r>
            <a:endParaRPr b="0" i="0" sz="1400" u="none" cap="none" strike="noStrike">
              <a:solidFill>
                <a:srgbClr val="000000"/>
              </a:solidFill>
              <a:latin typeface="Exo 2"/>
              <a:ea typeface="Exo 2"/>
              <a:cs typeface="Exo 2"/>
              <a:sym typeface="Exo 2"/>
            </a:endParaRPr>
          </a:p>
        </p:txBody>
      </p:sp>
      <p:sp>
        <p:nvSpPr>
          <p:cNvPr id="369" name="Google Shape;369;p34"/>
          <p:cNvSpPr/>
          <p:nvPr/>
        </p:nvSpPr>
        <p:spPr>
          <a:xfrm rot="5400000">
            <a:off x="2194950" y="2154538"/>
            <a:ext cx="214800" cy="185700"/>
          </a:xfrm>
          <a:prstGeom prst="triangle">
            <a:avLst>
              <a:gd fmla="val 50000"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4" name="Shape 374"/>
        <p:cNvGrpSpPr/>
        <p:nvPr/>
      </p:nvGrpSpPr>
      <p:grpSpPr>
        <a:xfrm>
          <a:off x="0" y="0"/>
          <a:ext cx="0" cy="0"/>
          <a:chOff x="0" y="0"/>
          <a:chExt cx="0" cy="0"/>
        </a:xfrm>
      </p:grpSpPr>
      <p:sp>
        <p:nvSpPr>
          <p:cNvPr id="375" name="Google Shape;375;p35"/>
          <p:cNvSpPr/>
          <p:nvPr/>
        </p:nvSpPr>
        <p:spPr>
          <a:xfrm>
            <a:off x="0" y="0"/>
            <a:ext cx="9144000" cy="51435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376" name="Google Shape;376;p35"/>
          <p:cNvSpPr/>
          <p:nvPr/>
        </p:nvSpPr>
        <p:spPr>
          <a:xfrm rot="5400000">
            <a:off x="-1123070" y="1532644"/>
            <a:ext cx="4513089" cy="2266949"/>
          </a:xfrm>
          <a:prstGeom prst="triangle">
            <a:avLst>
              <a:gd fmla="val 50149" name="adj"/>
            </a:avLst>
          </a:prstGeom>
          <a:solidFill>
            <a:schemeClr val="accent3"/>
          </a:solidFill>
          <a:ln>
            <a:noFill/>
          </a:ln>
        </p:spPr>
        <p:txBody>
          <a:bodyPr anchorCtr="0" anchor="ctr" bIns="45700" lIns="91425" spcFirstLastPara="1" rIns="91425" wrap="square" tIns="45700">
            <a:noAutofit/>
          </a:bodyPr>
          <a:lstStyle/>
          <a:p>
            <a:pPr indent="0" lvl="0" marL="0" marR="0" rtl="0" algn="just">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pic>
        <p:nvPicPr>
          <p:cNvPr descr="C:\Users\Admin\Desktop\укр. горизонт. логотип бордо.png" id="377" name="Google Shape;377;p35"/>
          <p:cNvPicPr preferRelativeResize="0"/>
          <p:nvPr/>
        </p:nvPicPr>
        <p:blipFill rotWithShape="1">
          <a:blip r:embed="rId3">
            <a:alphaModFix/>
          </a:blip>
          <a:srcRect b="0" l="0" r="0" t="0"/>
          <a:stretch/>
        </p:blipFill>
        <p:spPr>
          <a:xfrm>
            <a:off x="6918900" y="26964"/>
            <a:ext cx="2052725" cy="609752"/>
          </a:xfrm>
          <a:prstGeom prst="rect">
            <a:avLst/>
          </a:prstGeom>
          <a:noFill/>
          <a:ln>
            <a:noFill/>
          </a:ln>
        </p:spPr>
      </p:pic>
      <p:sp>
        <p:nvSpPr>
          <p:cNvPr id="378" name="Google Shape;378;p35"/>
          <p:cNvSpPr/>
          <p:nvPr/>
        </p:nvSpPr>
        <p:spPr>
          <a:xfrm>
            <a:off x="725672" y="504283"/>
            <a:ext cx="8367527" cy="70788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ru-RU" sz="2000" u="none" cap="none" strike="noStrike">
                <a:solidFill>
                  <a:srgbClr val="000000"/>
                </a:solidFill>
                <a:latin typeface="Exo 2"/>
                <a:ea typeface="Exo 2"/>
                <a:cs typeface="Exo 2"/>
                <a:sym typeface="Exo 2"/>
              </a:rPr>
              <a:t>ПРОТИДІЯ СЕКСУАЛЬНИМ ДОМАГАННЯМ, </a:t>
            </a:r>
            <a:endParaRPr b="1" i="0" sz="2000" u="none" cap="none" strike="noStrike">
              <a:solidFill>
                <a:srgbClr val="000000"/>
              </a:solidFill>
              <a:latin typeface="Exo 2"/>
              <a:ea typeface="Exo 2"/>
              <a:cs typeface="Exo 2"/>
              <a:sym typeface="Exo 2"/>
            </a:endParaRPr>
          </a:p>
          <a:p>
            <a:pPr indent="0" lvl="0" marL="0" marR="0" rtl="0" algn="l">
              <a:lnSpc>
                <a:spcPct val="100000"/>
              </a:lnSpc>
              <a:spcBef>
                <a:spcPts val="0"/>
              </a:spcBef>
              <a:spcAft>
                <a:spcPts val="0"/>
              </a:spcAft>
              <a:buNone/>
            </a:pPr>
            <a:r>
              <a:rPr b="1" i="0" lang="ru-RU" sz="2000" u="none" cap="none" strike="noStrike">
                <a:solidFill>
                  <a:srgbClr val="000000"/>
                </a:solidFill>
                <a:latin typeface="Exo 2"/>
                <a:ea typeface="Exo 2"/>
                <a:cs typeface="Exo 2"/>
                <a:sym typeface="Exo 2"/>
              </a:rPr>
              <a:t>БУЛІНГУ, ДИСКРИМІНАЦІЇ, УТИСКАМ ТА ГЕНДЕРНОЇ НЕРІВНОСТІ</a:t>
            </a:r>
            <a:endParaRPr b="1" i="0" sz="700" u="none" cap="none" strike="noStrike">
              <a:solidFill>
                <a:srgbClr val="000000"/>
              </a:solidFill>
              <a:latin typeface="Exo 2"/>
              <a:ea typeface="Exo 2"/>
              <a:cs typeface="Exo 2"/>
              <a:sym typeface="Exo 2"/>
            </a:endParaRPr>
          </a:p>
        </p:txBody>
      </p:sp>
      <p:sp>
        <p:nvSpPr>
          <p:cNvPr id="379" name="Google Shape;379;p35"/>
          <p:cNvSpPr/>
          <p:nvPr/>
        </p:nvSpPr>
        <p:spPr>
          <a:xfrm>
            <a:off x="2200706" y="1467717"/>
            <a:ext cx="5085900" cy="954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ru-RU" sz="1600" u="none" cap="none" strike="noStrike">
                <a:solidFill>
                  <a:srgbClr val="000000"/>
                </a:solidFill>
                <a:latin typeface="Exo 2"/>
                <a:ea typeface="Exo 2"/>
                <a:cs typeface="Exo 2"/>
                <a:sym typeface="Exo 2"/>
              </a:rPr>
              <a:t>заяв</a:t>
            </a:r>
            <a:r>
              <a:rPr b="1" lang="ru-RU" sz="1600">
                <a:latin typeface="Exo 2"/>
                <a:ea typeface="Exo 2"/>
                <a:cs typeface="Exo 2"/>
                <a:sym typeface="Exo 2"/>
              </a:rPr>
              <a:t>а</a:t>
            </a:r>
            <a:r>
              <a:rPr b="1" i="0" lang="ru-RU" sz="1600" u="none" cap="none" strike="noStrike">
                <a:solidFill>
                  <a:srgbClr val="000000"/>
                </a:solidFill>
                <a:latin typeface="Exo 2"/>
                <a:ea typeface="Exo 2"/>
                <a:cs typeface="Exo 2"/>
                <a:sym typeface="Exo 2"/>
              </a:rPr>
              <a:t> </a:t>
            </a:r>
            <a:r>
              <a:rPr b="1" i="0" lang="ru-RU" sz="1600" u="none" cap="none" strike="noStrike">
                <a:solidFill>
                  <a:srgbClr val="000000"/>
                </a:solidFill>
                <a:latin typeface="Exo 2"/>
                <a:ea typeface="Exo 2"/>
                <a:cs typeface="Exo 2"/>
                <a:sym typeface="Exo 2"/>
              </a:rPr>
              <a:t>на </a:t>
            </a:r>
            <a:r>
              <a:rPr b="1" i="0" lang="ru-RU" sz="1600" u="none" cap="none" strike="noStrike">
                <a:solidFill>
                  <a:srgbClr val="000000"/>
                </a:solidFill>
                <a:latin typeface="Exo 2"/>
                <a:ea typeface="Exo 2"/>
                <a:cs typeface="Exo 2"/>
                <a:sym typeface="Exo 2"/>
              </a:rPr>
              <a:t>ім’я ректора</a:t>
            </a:r>
            <a:r>
              <a:rPr b="0" i="0" lang="ru-RU" sz="1600" u="none" cap="none" strike="noStrike">
                <a:solidFill>
                  <a:srgbClr val="000000"/>
                </a:solidFill>
                <a:latin typeface="Exo 2"/>
                <a:ea typeface="Exo 2"/>
                <a:cs typeface="Exo 2"/>
                <a:sym typeface="Exo 2"/>
              </a:rPr>
              <a:t> </a:t>
            </a:r>
            <a:endParaRPr b="0" i="0" sz="1600" u="none" cap="none" strike="noStrike">
              <a:solidFill>
                <a:srgbClr val="000000"/>
              </a:solidFill>
              <a:latin typeface="Exo 2"/>
              <a:ea typeface="Exo 2"/>
              <a:cs typeface="Exo 2"/>
              <a:sym typeface="Exo 2"/>
            </a:endParaRPr>
          </a:p>
        </p:txBody>
      </p:sp>
      <p:sp>
        <p:nvSpPr>
          <p:cNvPr id="380" name="Google Shape;380;p35"/>
          <p:cNvSpPr/>
          <p:nvPr/>
        </p:nvSpPr>
        <p:spPr>
          <a:xfrm>
            <a:off x="1511519" y="3395623"/>
            <a:ext cx="3060481"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ru-RU" sz="2000" u="none" cap="none" strike="noStrike">
                <a:solidFill>
                  <a:srgbClr val="000000"/>
                </a:solidFill>
                <a:latin typeface="Exo 2"/>
                <a:ea typeface="Exo 2"/>
                <a:cs typeface="Exo 2"/>
                <a:sym typeface="Exo 2"/>
              </a:rPr>
              <a:t>ТИМЧАСОВА КОМІСІЯ</a:t>
            </a:r>
            <a:br>
              <a:rPr b="1" i="0" lang="ru-RU" sz="2000" u="none" cap="none" strike="noStrike">
                <a:solidFill>
                  <a:srgbClr val="000000"/>
                </a:solidFill>
                <a:latin typeface="Exo 2"/>
                <a:ea typeface="Exo 2"/>
                <a:cs typeface="Exo 2"/>
                <a:sym typeface="Exo 2"/>
              </a:rPr>
            </a:br>
            <a:endParaRPr b="1" i="0" sz="400" u="none" cap="none" strike="noStrike">
              <a:solidFill>
                <a:srgbClr val="000000"/>
              </a:solidFill>
              <a:latin typeface="Exo 2"/>
              <a:ea typeface="Exo 2"/>
              <a:cs typeface="Exo 2"/>
              <a:sym typeface="Exo 2"/>
            </a:endParaRPr>
          </a:p>
        </p:txBody>
      </p:sp>
      <p:sp>
        <p:nvSpPr>
          <p:cNvPr id="381" name="Google Shape;381;p35"/>
          <p:cNvSpPr/>
          <p:nvPr/>
        </p:nvSpPr>
        <p:spPr>
          <a:xfrm>
            <a:off x="6887228" y="1123686"/>
            <a:ext cx="2116200" cy="2035500"/>
          </a:xfrm>
          <a:prstGeom prst="ellipse">
            <a:avLst/>
          </a:prstGeom>
          <a:solidFill>
            <a:schemeClr val="accent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ru-RU" sz="1400" u="none" cap="none" strike="noStrike">
                <a:solidFill>
                  <a:schemeClr val="lt1"/>
                </a:solidFill>
                <a:latin typeface="Exo 2"/>
                <a:ea typeface="Exo 2"/>
                <a:cs typeface="Exo 2"/>
                <a:sym typeface="Exo 2"/>
              </a:rPr>
              <a:t>заява впродовж </a:t>
            </a:r>
            <a:endParaRPr/>
          </a:p>
          <a:p>
            <a:pPr indent="0" lvl="0" marL="0" marR="0" rtl="0" algn="ctr">
              <a:lnSpc>
                <a:spcPct val="100000"/>
              </a:lnSpc>
              <a:spcBef>
                <a:spcPts val="0"/>
              </a:spcBef>
              <a:spcAft>
                <a:spcPts val="0"/>
              </a:spcAft>
              <a:buNone/>
            </a:pPr>
            <a:r>
              <a:rPr b="0" i="0" lang="ru-RU" sz="2000" u="none" cap="none" strike="noStrike">
                <a:solidFill>
                  <a:schemeClr val="lt1"/>
                </a:solidFill>
                <a:latin typeface="Exo 2"/>
                <a:ea typeface="Exo 2"/>
                <a:cs typeface="Exo 2"/>
                <a:sym typeface="Exo 2"/>
              </a:rPr>
              <a:t>7 днів </a:t>
            </a:r>
            <a:endParaRPr/>
          </a:p>
          <a:p>
            <a:pPr indent="0" lvl="0" marL="0" marR="0" rtl="0" algn="ctr">
              <a:lnSpc>
                <a:spcPct val="100000"/>
              </a:lnSpc>
              <a:spcBef>
                <a:spcPts val="0"/>
              </a:spcBef>
              <a:spcAft>
                <a:spcPts val="0"/>
              </a:spcAft>
              <a:buNone/>
            </a:pPr>
            <a:r>
              <a:rPr b="0" i="0" lang="ru-RU" sz="1400" u="none" cap="none" strike="noStrike">
                <a:solidFill>
                  <a:schemeClr val="lt1"/>
                </a:solidFill>
                <a:latin typeface="Exo 2"/>
                <a:ea typeface="Exo 2"/>
                <a:cs typeface="Exo 2"/>
                <a:sym typeface="Exo 2"/>
              </a:rPr>
              <a:t>з моменту виникнення такої ситуації</a:t>
            </a:r>
            <a:endParaRPr b="0" i="0" sz="1400" u="none" cap="none" strike="noStrike">
              <a:solidFill>
                <a:schemeClr val="lt1"/>
              </a:solidFill>
              <a:latin typeface="Exo 2"/>
              <a:ea typeface="Exo 2"/>
              <a:cs typeface="Exo 2"/>
              <a:sym typeface="Exo 2"/>
            </a:endParaRPr>
          </a:p>
        </p:txBody>
      </p:sp>
      <p:sp>
        <p:nvSpPr>
          <p:cNvPr id="382" name="Google Shape;382;p35"/>
          <p:cNvSpPr/>
          <p:nvPr/>
        </p:nvSpPr>
        <p:spPr>
          <a:xfrm>
            <a:off x="3285925" y="2086113"/>
            <a:ext cx="3886200" cy="954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ru-RU" sz="1400" u="none" cap="none" strike="noStrike">
                <a:solidFill>
                  <a:srgbClr val="000000"/>
                </a:solidFill>
                <a:latin typeface="Exo 2"/>
                <a:ea typeface="Exo 2"/>
                <a:cs typeface="Exo 2"/>
                <a:sym typeface="Exo 2"/>
              </a:rPr>
              <a:t>учасник освітнього процесу має право звернутися із заявою безпосередньо до правоохоронних органів, суду та інших уповноважених органів</a:t>
            </a:r>
            <a:endParaRPr b="0" i="0" sz="1400" u="none" cap="none" strike="noStrike">
              <a:solidFill>
                <a:srgbClr val="000000"/>
              </a:solidFill>
              <a:latin typeface="Exo 2"/>
              <a:ea typeface="Exo 2"/>
              <a:cs typeface="Exo 2"/>
              <a:sym typeface="Exo 2"/>
            </a:endParaRPr>
          </a:p>
        </p:txBody>
      </p:sp>
      <p:sp>
        <p:nvSpPr>
          <p:cNvPr id="383" name="Google Shape;383;p35"/>
          <p:cNvSpPr/>
          <p:nvPr/>
        </p:nvSpPr>
        <p:spPr>
          <a:xfrm>
            <a:off x="1328650" y="4058761"/>
            <a:ext cx="6265950" cy="67710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ru-RU" sz="1400" u="none" cap="none" strike="noStrike">
                <a:solidFill>
                  <a:srgbClr val="000000"/>
                </a:solidFill>
                <a:latin typeface="Exo 2"/>
                <a:ea typeface="Exo 2"/>
                <a:cs typeface="Exo 2"/>
                <a:sym typeface="Exo 2"/>
              </a:rPr>
              <a:t>ОБОВ’ЯЗКОВО ПРЕДСТАВНИКИ</a:t>
            </a:r>
            <a:endParaRPr b="1"/>
          </a:p>
          <a:p>
            <a:pPr indent="0" lvl="0" marL="266700" marR="0" rtl="0" algn="l">
              <a:lnSpc>
                <a:spcPct val="100000"/>
              </a:lnSpc>
              <a:spcBef>
                <a:spcPts val="0"/>
              </a:spcBef>
              <a:spcAft>
                <a:spcPts val="0"/>
              </a:spcAft>
              <a:buNone/>
            </a:pPr>
            <a:r>
              <a:rPr b="0" i="0" lang="ru-RU" sz="1200" u="none" cap="none" strike="noStrike">
                <a:solidFill>
                  <a:srgbClr val="000000"/>
                </a:solidFill>
                <a:latin typeface="Exo 2"/>
                <a:ea typeface="Exo 2"/>
                <a:cs typeface="Exo 2"/>
                <a:sym typeface="Exo 2"/>
              </a:rPr>
              <a:t>юридичного сектора </a:t>
            </a:r>
            <a:endParaRPr b="0" i="0" sz="1200" u="none" cap="none" strike="noStrike">
              <a:solidFill>
                <a:srgbClr val="000000"/>
              </a:solidFill>
              <a:latin typeface="Exo 2"/>
              <a:ea typeface="Exo 2"/>
              <a:cs typeface="Exo 2"/>
              <a:sym typeface="Exo 2"/>
            </a:endParaRPr>
          </a:p>
          <a:p>
            <a:pPr indent="0" lvl="0" marL="266700" marR="0" rtl="0" algn="l">
              <a:lnSpc>
                <a:spcPct val="100000"/>
              </a:lnSpc>
              <a:spcBef>
                <a:spcPts val="0"/>
              </a:spcBef>
              <a:spcAft>
                <a:spcPts val="0"/>
              </a:spcAft>
              <a:buNone/>
            </a:pPr>
            <a:r>
              <a:rPr b="0" i="0" lang="ru-RU" sz="1200" u="none" cap="none" strike="noStrike">
                <a:solidFill>
                  <a:srgbClr val="000000"/>
                </a:solidFill>
                <a:latin typeface="Exo 2"/>
                <a:ea typeface="Exo 2"/>
                <a:cs typeface="Exo 2"/>
                <a:sym typeface="Exo 2"/>
              </a:rPr>
              <a:t>соціально-психологічної служби К-ПНУ</a:t>
            </a:r>
            <a:endParaRPr b="0" i="0" sz="1200" u="none" cap="none" strike="noStrike">
              <a:solidFill>
                <a:srgbClr val="000000"/>
              </a:solidFill>
              <a:latin typeface="Exo 2"/>
              <a:ea typeface="Exo 2"/>
              <a:cs typeface="Exo 2"/>
              <a:sym typeface="Exo 2"/>
            </a:endParaRPr>
          </a:p>
        </p:txBody>
      </p:sp>
      <p:sp>
        <p:nvSpPr>
          <p:cNvPr id="384" name="Google Shape;384;p35"/>
          <p:cNvSpPr/>
          <p:nvPr/>
        </p:nvSpPr>
        <p:spPr>
          <a:xfrm>
            <a:off x="5007703" y="3351778"/>
            <a:ext cx="1797050" cy="1687383"/>
          </a:xfrm>
          <a:prstGeom prst="ellipse">
            <a:avLst/>
          </a:prstGeom>
          <a:solidFill>
            <a:schemeClr val="accent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ru-RU" sz="1400" u="none" cap="none" strike="noStrike">
                <a:solidFill>
                  <a:schemeClr val="lt1"/>
                </a:solidFill>
                <a:latin typeface="Exo 2"/>
                <a:ea typeface="Exo 2"/>
                <a:cs typeface="Exo 2"/>
                <a:sym typeface="Exo 2"/>
              </a:rPr>
              <a:t>термін розгляду заяви – не більше 20 днів</a:t>
            </a:r>
            <a:endParaRPr b="0" i="0" sz="1400" u="none" cap="none" strike="noStrike">
              <a:solidFill>
                <a:schemeClr val="lt1"/>
              </a:solidFill>
              <a:latin typeface="Exo 2"/>
              <a:ea typeface="Exo 2"/>
              <a:cs typeface="Exo 2"/>
              <a:sym typeface="Exo 2"/>
            </a:endParaRPr>
          </a:p>
        </p:txBody>
      </p:sp>
      <p:sp>
        <p:nvSpPr>
          <p:cNvPr id="385" name="Google Shape;385;p35"/>
          <p:cNvSpPr/>
          <p:nvPr/>
        </p:nvSpPr>
        <p:spPr>
          <a:xfrm rot="5400000">
            <a:off x="2066700" y="1569888"/>
            <a:ext cx="214800" cy="185700"/>
          </a:xfrm>
          <a:prstGeom prst="triangle">
            <a:avLst>
              <a:gd fmla="val 50000"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 name="Google Shape;386;p35"/>
          <p:cNvSpPr/>
          <p:nvPr/>
        </p:nvSpPr>
        <p:spPr>
          <a:xfrm rot="5400000">
            <a:off x="-1123051" y="1532774"/>
            <a:ext cx="4513200" cy="2266800"/>
          </a:xfrm>
          <a:prstGeom prst="triangle">
            <a:avLst>
              <a:gd fmla="val 50149" name="adj"/>
            </a:avLst>
          </a:prstGeom>
          <a:solidFill>
            <a:schemeClr val="accent3"/>
          </a:solidFill>
          <a:ln>
            <a:noFill/>
          </a:ln>
        </p:spPr>
        <p:txBody>
          <a:bodyPr anchorCtr="0" anchor="ctr" bIns="45700" lIns="91425" spcFirstLastPara="1" rIns="91425" wrap="square" tIns="45700">
            <a:noAutofit/>
          </a:bodyPr>
          <a:lstStyle/>
          <a:p>
            <a:pPr indent="0" lvl="0" marL="0" marR="0" rtl="0" algn="just">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387" name="Google Shape;387;p35"/>
          <p:cNvSpPr/>
          <p:nvPr/>
        </p:nvSpPr>
        <p:spPr>
          <a:xfrm>
            <a:off x="2361463" y="2140800"/>
            <a:ext cx="861900" cy="861900"/>
          </a:xfrm>
          <a:prstGeom prst="ellips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 name="Google Shape;388;p35"/>
          <p:cNvSpPr txBox="1"/>
          <p:nvPr/>
        </p:nvSpPr>
        <p:spPr>
          <a:xfrm>
            <a:off x="2585275" y="1932075"/>
            <a:ext cx="638100" cy="1262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ru-RU" sz="7000">
                <a:solidFill>
                  <a:srgbClr val="FFFFFF"/>
                </a:solidFill>
                <a:latin typeface="Philosopher"/>
                <a:ea typeface="Philosopher"/>
                <a:cs typeface="Philosopher"/>
                <a:sym typeface="Philosopher"/>
              </a:rPr>
              <a:t>!</a:t>
            </a:r>
            <a:endParaRPr/>
          </a:p>
        </p:txBody>
      </p:sp>
      <p:sp>
        <p:nvSpPr>
          <p:cNvPr id="389" name="Google Shape;389;p35"/>
          <p:cNvSpPr/>
          <p:nvPr/>
        </p:nvSpPr>
        <p:spPr>
          <a:xfrm rot="5400000">
            <a:off x="1457850" y="4328013"/>
            <a:ext cx="163800" cy="138600"/>
          </a:xfrm>
          <a:prstGeom prst="triangle">
            <a:avLst>
              <a:gd fmla="val 50000"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0" name="Google Shape;390;p35"/>
          <p:cNvSpPr/>
          <p:nvPr/>
        </p:nvSpPr>
        <p:spPr>
          <a:xfrm rot="5400000">
            <a:off x="1457850" y="4524300"/>
            <a:ext cx="163800" cy="138600"/>
          </a:xfrm>
          <a:prstGeom prst="triangle">
            <a:avLst>
              <a:gd fmla="val 50000"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5" name="Shape 395"/>
        <p:cNvGrpSpPr/>
        <p:nvPr/>
      </p:nvGrpSpPr>
      <p:grpSpPr>
        <a:xfrm>
          <a:off x="0" y="0"/>
          <a:ext cx="0" cy="0"/>
          <a:chOff x="0" y="0"/>
          <a:chExt cx="0" cy="0"/>
        </a:xfrm>
      </p:grpSpPr>
      <p:sp>
        <p:nvSpPr>
          <p:cNvPr id="396" name="Google Shape;396;p36"/>
          <p:cNvSpPr/>
          <p:nvPr/>
        </p:nvSpPr>
        <p:spPr>
          <a:xfrm>
            <a:off x="0" y="0"/>
            <a:ext cx="9144000" cy="51435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397" name="Google Shape;397;p36"/>
          <p:cNvSpPr/>
          <p:nvPr/>
        </p:nvSpPr>
        <p:spPr>
          <a:xfrm rot="5400000">
            <a:off x="-1123070" y="1532644"/>
            <a:ext cx="4513089" cy="2266949"/>
          </a:xfrm>
          <a:prstGeom prst="triangle">
            <a:avLst>
              <a:gd fmla="val 50149" name="adj"/>
            </a:avLst>
          </a:prstGeom>
          <a:solidFill>
            <a:schemeClr val="accent3"/>
          </a:solidFill>
          <a:ln>
            <a:noFill/>
          </a:ln>
        </p:spPr>
        <p:txBody>
          <a:bodyPr anchorCtr="0" anchor="ctr" bIns="45700" lIns="91425" spcFirstLastPara="1" rIns="91425" wrap="square" tIns="45700">
            <a:noAutofit/>
          </a:bodyPr>
          <a:lstStyle/>
          <a:p>
            <a:pPr indent="0" lvl="0" marL="0" marR="0" rtl="0" algn="just">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pic>
        <p:nvPicPr>
          <p:cNvPr descr="C:\Users\Admin\Desktop\укр. горизонт. логотип бордо.png" id="398" name="Google Shape;398;p36"/>
          <p:cNvPicPr preferRelativeResize="0"/>
          <p:nvPr/>
        </p:nvPicPr>
        <p:blipFill rotWithShape="1">
          <a:blip r:embed="rId3">
            <a:alphaModFix/>
          </a:blip>
          <a:srcRect b="0" l="0" r="0" t="0"/>
          <a:stretch/>
        </p:blipFill>
        <p:spPr>
          <a:xfrm>
            <a:off x="6918900" y="26964"/>
            <a:ext cx="2052725" cy="609752"/>
          </a:xfrm>
          <a:prstGeom prst="rect">
            <a:avLst/>
          </a:prstGeom>
          <a:noFill/>
          <a:ln>
            <a:noFill/>
          </a:ln>
        </p:spPr>
      </p:pic>
      <p:sp>
        <p:nvSpPr>
          <p:cNvPr id="399" name="Google Shape;399;p36"/>
          <p:cNvSpPr/>
          <p:nvPr/>
        </p:nvSpPr>
        <p:spPr>
          <a:xfrm>
            <a:off x="725672" y="484316"/>
            <a:ext cx="8367527" cy="70788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ru-RU" sz="2000" u="none" cap="none" strike="noStrike">
                <a:solidFill>
                  <a:srgbClr val="000000"/>
                </a:solidFill>
                <a:latin typeface="Exo 2"/>
                <a:ea typeface="Exo 2"/>
                <a:cs typeface="Exo 2"/>
                <a:sym typeface="Exo 2"/>
              </a:rPr>
              <a:t>ПРОТИДІЯ СЕКСУАЛЬНИМ ДОМАГАННЯМ, </a:t>
            </a:r>
            <a:endParaRPr b="1" i="0" sz="2000" u="none" cap="none" strike="noStrike">
              <a:solidFill>
                <a:srgbClr val="000000"/>
              </a:solidFill>
              <a:latin typeface="Exo 2"/>
              <a:ea typeface="Exo 2"/>
              <a:cs typeface="Exo 2"/>
              <a:sym typeface="Exo 2"/>
            </a:endParaRPr>
          </a:p>
          <a:p>
            <a:pPr indent="0" lvl="0" marL="0" marR="0" rtl="0" algn="l">
              <a:lnSpc>
                <a:spcPct val="100000"/>
              </a:lnSpc>
              <a:spcBef>
                <a:spcPts val="0"/>
              </a:spcBef>
              <a:spcAft>
                <a:spcPts val="0"/>
              </a:spcAft>
              <a:buNone/>
            </a:pPr>
            <a:r>
              <a:rPr b="1" i="0" lang="ru-RU" sz="2000" u="none" cap="none" strike="noStrike">
                <a:solidFill>
                  <a:srgbClr val="000000"/>
                </a:solidFill>
                <a:latin typeface="Exo 2"/>
                <a:ea typeface="Exo 2"/>
                <a:cs typeface="Exo 2"/>
                <a:sym typeface="Exo 2"/>
              </a:rPr>
              <a:t>БУЛІНГУ, ДИСКРИМІНАЦІЇ, УТИСКАМ ТА ГЕНДЕРНОЇ НЕРІВНОСТІ</a:t>
            </a:r>
            <a:endParaRPr b="1" i="0" sz="700" u="none" cap="none" strike="noStrike">
              <a:solidFill>
                <a:srgbClr val="000000"/>
              </a:solidFill>
              <a:latin typeface="Exo 2"/>
              <a:ea typeface="Exo 2"/>
              <a:cs typeface="Exo 2"/>
              <a:sym typeface="Exo 2"/>
            </a:endParaRPr>
          </a:p>
        </p:txBody>
      </p:sp>
      <p:sp>
        <p:nvSpPr>
          <p:cNvPr id="400" name="Google Shape;400;p36"/>
          <p:cNvSpPr txBox="1"/>
          <p:nvPr/>
        </p:nvSpPr>
        <p:spPr>
          <a:xfrm>
            <a:off x="2384950" y="1316663"/>
            <a:ext cx="6524100" cy="831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ru-RU">
                <a:solidFill>
                  <a:srgbClr val="310A0C"/>
                </a:solidFill>
                <a:latin typeface="Exo 2"/>
                <a:ea typeface="Exo 2"/>
                <a:cs typeface="Exo 2"/>
                <a:sym typeface="Exo 2"/>
              </a:rPr>
              <a:t>з</a:t>
            </a:r>
            <a:r>
              <a:rPr lang="ru-RU">
                <a:solidFill>
                  <a:srgbClr val="310A0C"/>
                </a:solidFill>
                <a:latin typeface="Exo 2"/>
                <a:ea typeface="Exo 2"/>
                <a:cs typeface="Exo 2"/>
                <a:sym typeface="Exo 2"/>
              </a:rPr>
              <a:t>а умови отримання даних, що підтверджують випадки сексуальних домагань  комісія ухвалює відповідні рішення і </a:t>
            </a:r>
            <a:r>
              <a:rPr b="1" lang="ru-RU">
                <a:solidFill>
                  <a:srgbClr val="310A0C"/>
                </a:solidFill>
                <a:latin typeface="Exo 2"/>
                <a:ea typeface="Exo 2"/>
                <a:cs typeface="Exo 2"/>
                <a:sym typeface="Exo 2"/>
              </a:rPr>
              <a:t>сприяє надходженню матеріалів до правоохоронних органів</a:t>
            </a:r>
            <a:r>
              <a:rPr lang="ru-RU">
                <a:solidFill>
                  <a:srgbClr val="310A0C"/>
                </a:solidFill>
                <a:latin typeface="Exo 2"/>
                <a:ea typeface="Exo 2"/>
                <a:cs typeface="Exo 2"/>
                <a:sym typeface="Exo 2"/>
              </a:rPr>
              <a:t> за їх запитом</a:t>
            </a:r>
            <a:endParaRPr>
              <a:solidFill>
                <a:srgbClr val="310A0C"/>
              </a:solidFill>
              <a:latin typeface="Exo 2"/>
              <a:ea typeface="Exo 2"/>
              <a:cs typeface="Exo 2"/>
              <a:sym typeface="Exo 2"/>
            </a:endParaRPr>
          </a:p>
        </p:txBody>
      </p:sp>
      <p:sp>
        <p:nvSpPr>
          <p:cNvPr id="401" name="Google Shape;401;p36"/>
          <p:cNvSpPr txBox="1"/>
          <p:nvPr/>
        </p:nvSpPr>
        <p:spPr>
          <a:xfrm>
            <a:off x="2384950" y="2114625"/>
            <a:ext cx="5919900" cy="831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ru-RU">
                <a:solidFill>
                  <a:srgbClr val="310A0C"/>
                </a:solidFill>
                <a:latin typeface="Exo 2"/>
                <a:ea typeface="Exo 2"/>
                <a:cs typeface="Exo 2"/>
                <a:sym typeface="Exo 2"/>
              </a:rPr>
              <a:t>якщо конфліктні ситуації мають </a:t>
            </a:r>
            <a:r>
              <a:rPr b="1" lang="ru-RU">
                <a:solidFill>
                  <a:srgbClr val="310A0C"/>
                </a:solidFill>
                <a:latin typeface="Exo 2"/>
                <a:ea typeface="Exo 2"/>
                <a:cs typeface="Exo 2"/>
                <a:sym typeface="Exo 2"/>
              </a:rPr>
              <a:t>системний характер</a:t>
            </a:r>
            <a:r>
              <a:rPr lang="ru-RU">
                <a:solidFill>
                  <a:srgbClr val="310A0C"/>
                </a:solidFill>
                <a:latin typeface="Exo 2"/>
                <a:ea typeface="Exo 2"/>
                <a:cs typeface="Exo 2"/>
                <a:sym typeface="Exo 2"/>
              </a:rPr>
              <a:t> і не є одноразовими конфліктами, ректорат К-ПНУ невідкладно повідомляє уповноважені </a:t>
            </a:r>
            <a:r>
              <a:rPr b="1" lang="ru-RU">
                <a:solidFill>
                  <a:srgbClr val="310A0C"/>
                </a:solidFill>
                <a:latin typeface="Exo 2"/>
                <a:ea typeface="Exo 2"/>
                <a:cs typeface="Exo 2"/>
                <a:sym typeface="Exo 2"/>
              </a:rPr>
              <a:t>органи Національної поліції</a:t>
            </a:r>
            <a:endParaRPr b="1">
              <a:solidFill>
                <a:srgbClr val="310A0C"/>
              </a:solidFill>
            </a:endParaRPr>
          </a:p>
        </p:txBody>
      </p:sp>
      <p:sp>
        <p:nvSpPr>
          <p:cNvPr id="402" name="Google Shape;402;p36"/>
          <p:cNvSpPr txBox="1"/>
          <p:nvPr/>
        </p:nvSpPr>
        <p:spPr>
          <a:xfrm>
            <a:off x="2384950" y="2909625"/>
            <a:ext cx="6524100" cy="831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ru-RU">
                <a:solidFill>
                  <a:srgbClr val="310A0C"/>
                </a:solidFill>
                <a:latin typeface="Exo 2"/>
                <a:ea typeface="Exo 2"/>
                <a:cs typeface="Exo 2"/>
                <a:sym typeface="Exo 2"/>
              </a:rPr>
              <a:t>якщо заявник не погоджується із рішенням тимчасової комісії, він має право звернутись із відповідною заявою до уповноважених органів Національної поліції</a:t>
            </a:r>
            <a:endParaRPr>
              <a:solidFill>
                <a:srgbClr val="310A0C"/>
              </a:solidFill>
            </a:endParaRPr>
          </a:p>
        </p:txBody>
      </p:sp>
      <p:sp>
        <p:nvSpPr>
          <p:cNvPr id="403" name="Google Shape;403;p36"/>
          <p:cNvSpPr txBox="1"/>
          <p:nvPr/>
        </p:nvSpPr>
        <p:spPr>
          <a:xfrm>
            <a:off x="2384950" y="3788875"/>
            <a:ext cx="6381000" cy="1185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ru-RU" sz="1300">
                <a:solidFill>
                  <a:srgbClr val="310A0C"/>
                </a:solidFill>
                <a:latin typeface="Exo 2"/>
                <a:ea typeface="Exo 2"/>
                <a:cs typeface="Exo 2"/>
                <a:sym typeface="Exo 2"/>
              </a:rPr>
              <a:t>н</a:t>
            </a:r>
            <a:r>
              <a:rPr lang="ru-RU" sz="1300">
                <a:solidFill>
                  <a:srgbClr val="310A0C"/>
                </a:solidFill>
                <a:latin typeface="Exo 2"/>
                <a:ea typeface="Exo 2"/>
                <a:cs typeface="Exo 2"/>
                <a:sym typeface="Exo 2"/>
              </a:rPr>
              <a:t>езалежно від рішення комісії К-ПНУ забезпечує надання </a:t>
            </a:r>
            <a:r>
              <a:rPr b="1" lang="ru-RU" sz="1300">
                <a:solidFill>
                  <a:srgbClr val="310A0C"/>
                </a:solidFill>
                <a:latin typeface="Exo 2"/>
                <a:ea typeface="Exo 2"/>
                <a:cs typeface="Exo 2"/>
                <a:sym typeface="Exo 2"/>
              </a:rPr>
              <a:t>соціально-психологічної підтримки </a:t>
            </a:r>
            <a:r>
              <a:rPr lang="ru-RU" sz="1300">
                <a:solidFill>
                  <a:srgbClr val="310A0C"/>
                </a:solidFill>
                <a:latin typeface="Exo 2"/>
                <a:ea typeface="Exo 2"/>
                <a:cs typeface="Exo 2"/>
                <a:sym typeface="Exo 2"/>
              </a:rPr>
              <a:t>учаснику освітнього процесу який вчинив сексуальне домагання, булінг, утиск дискримінацію або ситуацію, щодо гендерної нерівності, став свідком одного із зазначених видів конфліктних ситуацій або постраждав від них</a:t>
            </a:r>
            <a:endParaRPr sz="1300">
              <a:solidFill>
                <a:srgbClr val="310A0C"/>
              </a:solidFill>
              <a:latin typeface="Exo 2"/>
              <a:ea typeface="Exo 2"/>
              <a:cs typeface="Exo 2"/>
              <a:sym typeface="Exo 2"/>
            </a:endParaRPr>
          </a:p>
        </p:txBody>
      </p:sp>
      <p:sp>
        <p:nvSpPr>
          <p:cNvPr id="404" name="Google Shape;404;p36"/>
          <p:cNvSpPr/>
          <p:nvPr/>
        </p:nvSpPr>
        <p:spPr>
          <a:xfrm rot="5400000">
            <a:off x="2252400" y="1432663"/>
            <a:ext cx="214800" cy="185700"/>
          </a:xfrm>
          <a:prstGeom prst="triangle">
            <a:avLst>
              <a:gd fmla="val 50000"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5" name="Google Shape;405;p36"/>
          <p:cNvSpPr/>
          <p:nvPr/>
        </p:nvSpPr>
        <p:spPr>
          <a:xfrm rot="5400000">
            <a:off x="2252400" y="2243588"/>
            <a:ext cx="214800" cy="185700"/>
          </a:xfrm>
          <a:prstGeom prst="triangle">
            <a:avLst>
              <a:gd fmla="val 50000"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6" name="Google Shape;406;p36"/>
          <p:cNvSpPr/>
          <p:nvPr/>
        </p:nvSpPr>
        <p:spPr>
          <a:xfrm rot="5400000">
            <a:off x="2252400" y="3023500"/>
            <a:ext cx="214800" cy="185700"/>
          </a:xfrm>
          <a:prstGeom prst="triangle">
            <a:avLst>
              <a:gd fmla="val 50000"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7" name="Google Shape;407;p36"/>
          <p:cNvSpPr/>
          <p:nvPr/>
        </p:nvSpPr>
        <p:spPr>
          <a:xfrm rot="5400000">
            <a:off x="2252400" y="3932938"/>
            <a:ext cx="214800" cy="185700"/>
          </a:xfrm>
          <a:prstGeom prst="triangle">
            <a:avLst>
              <a:gd fmla="val 50000"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sp>
        <p:nvSpPr>
          <p:cNvPr id="203" name="Google Shape;203;p23"/>
          <p:cNvSpPr/>
          <p:nvPr/>
        </p:nvSpPr>
        <p:spPr>
          <a:xfrm>
            <a:off x="6305030" y="3814177"/>
            <a:ext cx="2838970" cy="1327758"/>
          </a:xfrm>
          <a:prstGeom prst="triangle">
            <a:avLst>
              <a:gd fmla="val 50149" name="adj"/>
            </a:avLst>
          </a:prstGeom>
          <a:solidFill>
            <a:srgbClr val="EBC4B8"/>
          </a:solidFill>
          <a:ln>
            <a:noFill/>
          </a:ln>
        </p:spPr>
        <p:txBody>
          <a:bodyPr anchorCtr="0" anchor="ctr" bIns="45700" lIns="91425" spcFirstLastPara="1" rIns="91425" wrap="square" tIns="45700">
            <a:noAutofit/>
          </a:bodyPr>
          <a:lstStyle/>
          <a:p>
            <a:pPr indent="0" lvl="0" marL="0" marR="0" rtl="0" algn="just">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204" name="Google Shape;204;p23"/>
          <p:cNvSpPr/>
          <p:nvPr/>
        </p:nvSpPr>
        <p:spPr>
          <a:xfrm>
            <a:off x="5543550" y="3814177"/>
            <a:ext cx="3170901" cy="1329323"/>
          </a:xfrm>
          <a:prstGeom prst="triangle">
            <a:avLst>
              <a:gd fmla="val 50149" name="adj"/>
            </a:avLst>
          </a:prstGeom>
          <a:solidFill>
            <a:schemeClr val="accent3"/>
          </a:solidFill>
          <a:ln>
            <a:noFill/>
          </a:ln>
        </p:spPr>
        <p:txBody>
          <a:bodyPr anchorCtr="0" anchor="ctr" bIns="45700" lIns="91425" spcFirstLastPara="1" rIns="91425" wrap="square" tIns="45700">
            <a:noAutofit/>
          </a:bodyPr>
          <a:lstStyle/>
          <a:p>
            <a:pPr indent="0" lvl="0" marL="0" marR="0" rtl="0" algn="just">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pic>
        <p:nvPicPr>
          <p:cNvPr descr="C:\Users\Admin\Desktop\укр. горизонт. логотип бордо.png" id="205" name="Google Shape;205;p23"/>
          <p:cNvPicPr preferRelativeResize="0"/>
          <p:nvPr/>
        </p:nvPicPr>
        <p:blipFill rotWithShape="1">
          <a:blip r:embed="rId3">
            <a:alphaModFix/>
          </a:blip>
          <a:srcRect b="0" l="0" r="0" t="0"/>
          <a:stretch/>
        </p:blipFill>
        <p:spPr>
          <a:xfrm>
            <a:off x="6918900" y="55690"/>
            <a:ext cx="2052725" cy="609752"/>
          </a:xfrm>
          <a:prstGeom prst="rect">
            <a:avLst/>
          </a:prstGeom>
          <a:noFill/>
          <a:ln>
            <a:noFill/>
          </a:ln>
        </p:spPr>
      </p:pic>
      <p:sp>
        <p:nvSpPr>
          <p:cNvPr id="206" name="Google Shape;206;p23"/>
          <p:cNvSpPr/>
          <p:nvPr/>
        </p:nvSpPr>
        <p:spPr>
          <a:xfrm>
            <a:off x="254000" y="304800"/>
            <a:ext cx="3225800" cy="4546600"/>
          </a:xfrm>
          <a:prstGeom prst="rect">
            <a:avLst/>
          </a:prstGeom>
          <a:solidFill>
            <a:schemeClr val="accent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pic>
        <p:nvPicPr>
          <p:cNvPr id="207" name="Google Shape;207;p23"/>
          <p:cNvPicPr preferRelativeResize="0"/>
          <p:nvPr/>
        </p:nvPicPr>
        <p:blipFill rotWithShape="1">
          <a:blip r:embed="rId4">
            <a:alphaModFix/>
          </a:blip>
          <a:srcRect b="1157" l="2130" r="730" t="1256"/>
          <a:stretch/>
        </p:blipFill>
        <p:spPr>
          <a:xfrm>
            <a:off x="209550" y="247650"/>
            <a:ext cx="3225800" cy="4546600"/>
          </a:xfrm>
          <a:prstGeom prst="rect">
            <a:avLst/>
          </a:prstGeom>
          <a:noFill/>
          <a:ln>
            <a:noFill/>
          </a:ln>
          <a:effectLst>
            <a:outerShdw blurRad="292100" rotWithShape="0" algn="tl" dir="2700000" dist="139700">
              <a:srgbClr val="333333">
                <a:alpha val="64705"/>
              </a:srgbClr>
            </a:outerShdw>
          </a:effectLst>
        </p:spPr>
      </p:pic>
      <p:sp>
        <p:nvSpPr>
          <p:cNvPr id="208" name="Google Shape;208;p23"/>
          <p:cNvSpPr txBox="1"/>
          <p:nvPr/>
        </p:nvSpPr>
        <p:spPr>
          <a:xfrm>
            <a:off x="4004550" y="866925"/>
            <a:ext cx="50688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ru-RU">
                <a:solidFill>
                  <a:srgbClr val="491012"/>
                </a:solidFill>
                <a:latin typeface="Exo 2"/>
                <a:ea typeface="Exo 2"/>
                <a:cs typeface="Exo 2"/>
                <a:sym typeface="Exo 2"/>
              </a:rPr>
              <a:t>врегулювання конфлікту інтересів між учасниками освітнього процесу</a:t>
            </a:r>
            <a:endParaRPr>
              <a:solidFill>
                <a:srgbClr val="491012"/>
              </a:solidFill>
            </a:endParaRPr>
          </a:p>
        </p:txBody>
      </p:sp>
      <p:sp>
        <p:nvSpPr>
          <p:cNvPr id="209" name="Google Shape;209;p23"/>
          <p:cNvSpPr txBox="1"/>
          <p:nvPr/>
        </p:nvSpPr>
        <p:spPr>
          <a:xfrm>
            <a:off x="4004550" y="1634875"/>
            <a:ext cx="49278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ru-RU">
                <a:solidFill>
                  <a:srgbClr val="310A0C"/>
                </a:solidFill>
                <a:latin typeface="Exo 2"/>
                <a:ea typeface="Exo 2"/>
                <a:cs typeface="Exo 2"/>
                <a:sym typeface="Exo 2"/>
              </a:rPr>
              <a:t>врегулювання конфліктних ситуацій в освітньому процесі</a:t>
            </a:r>
            <a:endParaRPr>
              <a:solidFill>
                <a:srgbClr val="310A0C"/>
              </a:solidFill>
            </a:endParaRPr>
          </a:p>
        </p:txBody>
      </p:sp>
      <p:sp>
        <p:nvSpPr>
          <p:cNvPr id="210" name="Google Shape;210;p23"/>
          <p:cNvSpPr txBox="1"/>
          <p:nvPr/>
        </p:nvSpPr>
        <p:spPr>
          <a:xfrm>
            <a:off x="4004550" y="2313075"/>
            <a:ext cx="49278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ru-RU">
                <a:solidFill>
                  <a:srgbClr val="310A0C"/>
                </a:solidFill>
                <a:latin typeface="Exo 2"/>
                <a:ea typeface="Exo 2"/>
                <a:cs typeface="Exo 2"/>
                <a:sym typeface="Exo 2"/>
              </a:rPr>
              <a:t>протидія сексуальним домаганням, булінгу, дискримінації, утискам та гендерної нерівності</a:t>
            </a:r>
            <a:endParaRPr>
              <a:solidFill>
                <a:srgbClr val="310A0C"/>
              </a:solidFill>
            </a:endParaRPr>
          </a:p>
        </p:txBody>
      </p:sp>
      <p:sp>
        <p:nvSpPr>
          <p:cNvPr id="211" name="Google Shape;211;p23"/>
          <p:cNvSpPr txBox="1"/>
          <p:nvPr/>
        </p:nvSpPr>
        <p:spPr>
          <a:xfrm>
            <a:off x="4004550" y="3112275"/>
            <a:ext cx="4693200" cy="400200"/>
          </a:xfrm>
          <a:prstGeom prst="rect">
            <a:avLst/>
          </a:prstGeom>
          <a:noFill/>
          <a:ln>
            <a:noFill/>
          </a:ln>
        </p:spPr>
        <p:txBody>
          <a:bodyPr anchorCtr="0" anchor="t" bIns="91425" lIns="91425" spcFirstLastPara="1" rIns="91425" wrap="square" tIns="91425">
            <a:spAutoFit/>
          </a:bodyPr>
          <a:lstStyle/>
          <a:p>
            <a:pPr indent="0" lvl="0" marL="0" rtl="0" algn="just">
              <a:spcBef>
                <a:spcPts val="0"/>
              </a:spcBef>
              <a:spcAft>
                <a:spcPts val="0"/>
              </a:spcAft>
              <a:buNone/>
            </a:pPr>
            <a:r>
              <a:rPr lang="ru-RU">
                <a:solidFill>
                  <a:srgbClr val="310A0C"/>
                </a:solidFill>
                <a:latin typeface="Exo 2"/>
                <a:ea typeface="Exo 2"/>
                <a:cs typeface="Exo 2"/>
                <a:sym typeface="Exo 2"/>
              </a:rPr>
              <a:t>виявлення, протидія та запобігання корупції</a:t>
            </a:r>
            <a:endParaRPr>
              <a:solidFill>
                <a:srgbClr val="310A0C"/>
              </a:solidFill>
              <a:latin typeface="Exo 2"/>
              <a:ea typeface="Exo 2"/>
              <a:cs typeface="Exo 2"/>
              <a:sym typeface="Exo 2"/>
            </a:endParaRPr>
          </a:p>
        </p:txBody>
      </p:sp>
      <p:sp>
        <p:nvSpPr>
          <p:cNvPr id="212" name="Google Shape;212;p23"/>
          <p:cNvSpPr/>
          <p:nvPr/>
        </p:nvSpPr>
        <p:spPr>
          <a:xfrm rot="5400000">
            <a:off x="3829500" y="997475"/>
            <a:ext cx="214800" cy="185700"/>
          </a:xfrm>
          <a:prstGeom prst="triangle">
            <a:avLst>
              <a:gd fmla="val 50000"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 name="Google Shape;213;p23"/>
          <p:cNvSpPr/>
          <p:nvPr/>
        </p:nvSpPr>
        <p:spPr>
          <a:xfrm rot="5400000">
            <a:off x="3829500" y="1769800"/>
            <a:ext cx="214800" cy="185700"/>
          </a:xfrm>
          <a:prstGeom prst="triangle">
            <a:avLst>
              <a:gd fmla="val 50000"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 name="Google Shape;214;p23"/>
          <p:cNvSpPr/>
          <p:nvPr/>
        </p:nvSpPr>
        <p:spPr>
          <a:xfrm rot="5400000">
            <a:off x="3829500" y="2417375"/>
            <a:ext cx="214800" cy="185700"/>
          </a:xfrm>
          <a:prstGeom prst="triangle">
            <a:avLst>
              <a:gd fmla="val 50000"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 name="Google Shape;215;p23"/>
          <p:cNvSpPr/>
          <p:nvPr/>
        </p:nvSpPr>
        <p:spPr>
          <a:xfrm rot="5400000">
            <a:off x="3829500" y="3219525"/>
            <a:ext cx="214800" cy="185700"/>
          </a:xfrm>
          <a:prstGeom prst="triangle">
            <a:avLst>
              <a:gd fmla="val 50000"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220" name="Shape 220"/>
        <p:cNvGrpSpPr/>
        <p:nvPr/>
      </p:nvGrpSpPr>
      <p:grpSpPr>
        <a:xfrm>
          <a:off x="0" y="0"/>
          <a:ext cx="0" cy="0"/>
          <a:chOff x="0" y="0"/>
          <a:chExt cx="0" cy="0"/>
        </a:xfrm>
      </p:grpSpPr>
      <p:sp>
        <p:nvSpPr>
          <p:cNvPr id="221" name="Google Shape;221;p24"/>
          <p:cNvSpPr/>
          <p:nvPr/>
        </p:nvSpPr>
        <p:spPr>
          <a:xfrm rot="10800000">
            <a:off x="1260675" y="0"/>
            <a:ext cx="5536200" cy="2475600"/>
          </a:xfrm>
          <a:prstGeom prst="triangle">
            <a:avLst>
              <a:gd fmla="val 50149" name="adj"/>
            </a:avLst>
          </a:prstGeom>
          <a:solidFill>
            <a:schemeClr val="accent3"/>
          </a:solidFill>
          <a:ln>
            <a:noFill/>
          </a:ln>
        </p:spPr>
        <p:txBody>
          <a:bodyPr anchorCtr="0" anchor="ctr" bIns="45700" lIns="91425" spcFirstLastPara="1" rIns="91425" wrap="square" tIns="45700">
            <a:noAutofit/>
          </a:bodyPr>
          <a:lstStyle/>
          <a:p>
            <a:pPr indent="0" lvl="0" marL="0" marR="0" rtl="0" algn="just">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pic>
        <p:nvPicPr>
          <p:cNvPr descr="C:\Users\Admin\Desktop\укр. горизонт. логотип бордо.png" id="222" name="Google Shape;222;p24"/>
          <p:cNvPicPr preferRelativeResize="0"/>
          <p:nvPr/>
        </p:nvPicPr>
        <p:blipFill rotWithShape="1">
          <a:blip r:embed="rId3">
            <a:alphaModFix/>
          </a:blip>
          <a:srcRect b="0" l="0" r="0" t="0"/>
          <a:stretch/>
        </p:blipFill>
        <p:spPr>
          <a:xfrm>
            <a:off x="6918900" y="26964"/>
            <a:ext cx="2052725" cy="609752"/>
          </a:xfrm>
          <a:prstGeom prst="rect">
            <a:avLst/>
          </a:prstGeom>
          <a:noFill/>
          <a:ln>
            <a:noFill/>
          </a:ln>
        </p:spPr>
      </p:pic>
      <p:sp>
        <p:nvSpPr>
          <p:cNvPr id="223" name="Google Shape;223;p24"/>
          <p:cNvSpPr/>
          <p:nvPr/>
        </p:nvSpPr>
        <p:spPr>
          <a:xfrm>
            <a:off x="290625" y="2209283"/>
            <a:ext cx="2584500" cy="905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lang="ru-RU" sz="1700">
                <a:latin typeface="Exo 2"/>
                <a:ea typeface="Exo 2"/>
                <a:cs typeface="Exo 2"/>
                <a:sym typeface="Exo 2"/>
              </a:rPr>
              <a:t>П</a:t>
            </a:r>
            <a:r>
              <a:rPr b="1" i="0" lang="ru-RU" sz="1700" u="none" cap="none" strike="noStrike">
                <a:solidFill>
                  <a:srgbClr val="000000"/>
                </a:solidFill>
                <a:latin typeface="Exo 2"/>
                <a:ea typeface="Exo 2"/>
                <a:cs typeface="Exo 2"/>
                <a:sym typeface="Exo 2"/>
              </a:rPr>
              <a:t>итання щодо запобігання </a:t>
            </a:r>
            <a:endParaRPr b="1" i="0" sz="1700" u="none" cap="none" strike="noStrike">
              <a:solidFill>
                <a:srgbClr val="000000"/>
              </a:solidFill>
              <a:latin typeface="Exo 2"/>
              <a:ea typeface="Exo 2"/>
              <a:cs typeface="Exo 2"/>
              <a:sym typeface="Exo 2"/>
            </a:endParaRPr>
          </a:p>
          <a:p>
            <a:pPr indent="0" lvl="0" marL="0" marR="0" rtl="0" algn="l">
              <a:lnSpc>
                <a:spcPct val="100000"/>
              </a:lnSpc>
              <a:spcBef>
                <a:spcPts val="0"/>
              </a:spcBef>
              <a:spcAft>
                <a:spcPts val="0"/>
              </a:spcAft>
              <a:buNone/>
            </a:pPr>
            <a:r>
              <a:rPr b="1" i="0" lang="ru-RU" sz="1700" u="none" cap="none" strike="noStrike">
                <a:solidFill>
                  <a:srgbClr val="000000"/>
                </a:solidFill>
                <a:latin typeface="Exo 2"/>
                <a:ea typeface="Exo 2"/>
                <a:cs typeface="Exo 2"/>
                <a:sym typeface="Exo 2"/>
              </a:rPr>
              <a:t>та протидії корупції</a:t>
            </a:r>
            <a:endParaRPr b="1" i="0" sz="1700" u="none" cap="none" strike="noStrike">
              <a:solidFill>
                <a:srgbClr val="000000"/>
              </a:solidFill>
              <a:latin typeface="Exo 2"/>
              <a:ea typeface="Exo 2"/>
              <a:cs typeface="Exo 2"/>
              <a:sym typeface="Exo 2"/>
            </a:endParaRPr>
          </a:p>
        </p:txBody>
      </p:sp>
      <p:sp>
        <p:nvSpPr>
          <p:cNvPr id="224" name="Google Shape;224;p24"/>
          <p:cNvSpPr/>
          <p:nvPr/>
        </p:nvSpPr>
        <p:spPr>
          <a:xfrm>
            <a:off x="4965363" y="2178389"/>
            <a:ext cx="4037700" cy="831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ru-RU" u="none" cap="none" strike="noStrike">
                <a:solidFill>
                  <a:srgbClr val="000000"/>
                </a:solidFill>
                <a:latin typeface="Exo 2"/>
                <a:ea typeface="Exo 2"/>
                <a:cs typeface="Exo 2"/>
                <a:sym typeface="Exo 2"/>
              </a:rPr>
              <a:t>відповідно до чинного антикорупційного законодавства, </a:t>
            </a:r>
            <a:r>
              <a:rPr lang="ru-RU">
                <a:latin typeface="Exo 2"/>
                <a:ea typeface="Exo 2"/>
                <a:cs typeface="Exo 2"/>
                <a:sym typeface="Exo 2"/>
              </a:rPr>
              <a:t> </a:t>
            </a:r>
            <a:r>
              <a:rPr b="0" i="0" lang="ru-RU" u="none" cap="none" strike="noStrike">
                <a:solidFill>
                  <a:srgbClr val="000000"/>
                </a:solidFill>
                <a:latin typeface="Exo 2"/>
                <a:ea typeface="Exo 2"/>
                <a:cs typeface="Exo 2"/>
                <a:sym typeface="Exo 2"/>
              </a:rPr>
              <a:t>інших нормативних документів К-ПНУ із запобігання проявам корупційних правопорушень</a:t>
            </a:r>
            <a:endParaRPr b="0" i="0" u="none" cap="none" strike="noStrike">
              <a:solidFill>
                <a:srgbClr val="000000"/>
              </a:solidFill>
              <a:latin typeface="Exo 2"/>
              <a:ea typeface="Exo 2"/>
              <a:cs typeface="Exo 2"/>
              <a:sym typeface="Exo 2"/>
            </a:endParaRPr>
          </a:p>
        </p:txBody>
      </p:sp>
      <p:sp>
        <p:nvSpPr>
          <p:cNvPr id="225" name="Google Shape;225;p24"/>
          <p:cNvSpPr/>
          <p:nvPr/>
        </p:nvSpPr>
        <p:spPr>
          <a:xfrm>
            <a:off x="289863" y="3584673"/>
            <a:ext cx="2586000" cy="738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lang="ru-RU" sz="1700">
                <a:latin typeface="Exo 2"/>
                <a:ea typeface="Exo 2"/>
                <a:cs typeface="Exo 2"/>
                <a:sym typeface="Exo 2"/>
              </a:rPr>
              <a:t>П</a:t>
            </a:r>
            <a:r>
              <a:rPr b="1" i="0" lang="ru-RU" sz="1700" u="none" cap="none" strike="noStrike">
                <a:solidFill>
                  <a:srgbClr val="000000"/>
                </a:solidFill>
                <a:latin typeface="Exo 2"/>
                <a:ea typeface="Exo 2"/>
                <a:cs typeface="Exo 2"/>
                <a:sym typeface="Exo 2"/>
              </a:rPr>
              <a:t>итанн</a:t>
            </a:r>
            <a:r>
              <a:rPr b="1" lang="ru-RU" sz="1700">
                <a:latin typeface="Exo 2"/>
                <a:ea typeface="Exo 2"/>
                <a:cs typeface="Exo 2"/>
                <a:sym typeface="Exo 2"/>
              </a:rPr>
              <a:t>я</a:t>
            </a:r>
            <a:r>
              <a:rPr b="1" i="0" lang="ru-RU" sz="1700" u="none" cap="none" strike="noStrike">
                <a:solidFill>
                  <a:srgbClr val="000000"/>
                </a:solidFill>
                <a:latin typeface="Exo 2"/>
                <a:ea typeface="Exo 2"/>
                <a:cs typeface="Exo 2"/>
                <a:sym typeface="Exo 2"/>
              </a:rPr>
              <a:t>, пов’язан</a:t>
            </a:r>
            <a:r>
              <a:rPr b="1" lang="ru-RU" sz="1700">
                <a:latin typeface="Exo 2"/>
                <a:ea typeface="Exo 2"/>
                <a:cs typeface="Exo 2"/>
                <a:sym typeface="Exo 2"/>
              </a:rPr>
              <a:t>і</a:t>
            </a:r>
            <a:r>
              <a:rPr b="1" i="0" lang="ru-RU" sz="1700" u="none" cap="none" strike="noStrike">
                <a:solidFill>
                  <a:srgbClr val="000000"/>
                </a:solidFill>
                <a:latin typeface="Exo 2"/>
                <a:ea typeface="Exo 2"/>
                <a:cs typeface="Exo 2"/>
                <a:sym typeface="Exo 2"/>
              </a:rPr>
              <a:t> </a:t>
            </a:r>
            <a:endParaRPr b="1" i="0" sz="1700" u="none" cap="none" strike="noStrike">
              <a:solidFill>
                <a:srgbClr val="000000"/>
              </a:solidFill>
              <a:latin typeface="Exo 2"/>
              <a:ea typeface="Exo 2"/>
              <a:cs typeface="Exo 2"/>
              <a:sym typeface="Exo 2"/>
            </a:endParaRPr>
          </a:p>
          <a:p>
            <a:pPr indent="0" lvl="0" marL="0" marR="0" rtl="0" algn="l">
              <a:lnSpc>
                <a:spcPct val="100000"/>
              </a:lnSpc>
              <a:spcBef>
                <a:spcPts val="0"/>
              </a:spcBef>
              <a:spcAft>
                <a:spcPts val="0"/>
              </a:spcAft>
              <a:buNone/>
            </a:pPr>
            <a:r>
              <a:rPr b="1" i="0" lang="ru-RU" sz="1700" u="none" cap="none" strike="noStrike">
                <a:solidFill>
                  <a:srgbClr val="000000"/>
                </a:solidFill>
                <a:latin typeface="Exo 2"/>
                <a:ea typeface="Exo 2"/>
                <a:cs typeface="Exo 2"/>
                <a:sym typeface="Exo 2"/>
              </a:rPr>
              <a:t>із</a:t>
            </a:r>
            <a:r>
              <a:rPr b="1" lang="ru-RU" sz="1700">
                <a:latin typeface="Exo 2"/>
                <a:ea typeface="Exo 2"/>
                <a:cs typeface="Exo 2"/>
                <a:sym typeface="Exo 2"/>
              </a:rPr>
              <a:t> </a:t>
            </a:r>
            <a:r>
              <a:rPr b="1" i="0" lang="ru-RU" sz="1700" u="none" cap="none" strike="noStrike">
                <a:solidFill>
                  <a:srgbClr val="000000"/>
                </a:solidFill>
                <a:latin typeface="Exo 2"/>
                <a:ea typeface="Exo 2"/>
                <a:cs typeface="Exo 2"/>
                <a:sym typeface="Exo 2"/>
              </a:rPr>
              <a:t>порушеннями</a:t>
            </a:r>
            <a:endParaRPr b="1" i="0" sz="1700" u="none" cap="none" strike="noStrike">
              <a:solidFill>
                <a:srgbClr val="000000"/>
              </a:solidFill>
              <a:latin typeface="Exo 2"/>
              <a:ea typeface="Exo 2"/>
              <a:cs typeface="Exo 2"/>
              <a:sym typeface="Exo 2"/>
            </a:endParaRPr>
          </a:p>
          <a:p>
            <a:pPr indent="0" lvl="0" marL="0" marR="0" rtl="0" algn="l">
              <a:lnSpc>
                <a:spcPct val="100000"/>
              </a:lnSpc>
              <a:spcBef>
                <a:spcPts val="0"/>
              </a:spcBef>
              <a:spcAft>
                <a:spcPts val="0"/>
              </a:spcAft>
              <a:buNone/>
            </a:pPr>
            <a:r>
              <a:rPr b="1" i="0" lang="ru-RU" sz="1700" u="none" cap="none" strike="noStrike">
                <a:solidFill>
                  <a:srgbClr val="000000"/>
                </a:solidFill>
                <a:latin typeface="Exo 2"/>
                <a:ea typeface="Exo 2"/>
                <a:cs typeface="Exo 2"/>
                <a:sym typeface="Exo 2"/>
              </a:rPr>
              <a:t>академічної</a:t>
            </a:r>
            <a:endParaRPr b="1" sz="1700">
              <a:latin typeface="Exo 2"/>
              <a:ea typeface="Exo 2"/>
              <a:cs typeface="Exo 2"/>
              <a:sym typeface="Exo 2"/>
            </a:endParaRPr>
          </a:p>
          <a:p>
            <a:pPr indent="0" lvl="0" marL="0" marR="0" rtl="0" algn="l">
              <a:lnSpc>
                <a:spcPct val="100000"/>
              </a:lnSpc>
              <a:spcBef>
                <a:spcPts val="0"/>
              </a:spcBef>
              <a:spcAft>
                <a:spcPts val="0"/>
              </a:spcAft>
              <a:buNone/>
            </a:pPr>
            <a:r>
              <a:rPr b="1" i="0" lang="ru-RU" sz="1700" u="none" cap="none" strike="noStrike">
                <a:solidFill>
                  <a:srgbClr val="000000"/>
                </a:solidFill>
                <a:latin typeface="Exo 2"/>
                <a:ea typeface="Exo 2"/>
                <a:cs typeface="Exo 2"/>
                <a:sym typeface="Exo 2"/>
              </a:rPr>
              <a:t>доброчесності</a:t>
            </a:r>
            <a:endParaRPr b="1" i="0" sz="1700" u="none" cap="none" strike="noStrike">
              <a:solidFill>
                <a:srgbClr val="000000"/>
              </a:solidFill>
              <a:latin typeface="Exo 2"/>
              <a:ea typeface="Exo 2"/>
              <a:cs typeface="Exo 2"/>
              <a:sym typeface="Exo 2"/>
            </a:endParaRPr>
          </a:p>
        </p:txBody>
      </p:sp>
      <p:sp>
        <p:nvSpPr>
          <p:cNvPr id="226" name="Google Shape;226;p24"/>
          <p:cNvSpPr/>
          <p:nvPr/>
        </p:nvSpPr>
        <p:spPr>
          <a:xfrm>
            <a:off x="5032563" y="3538465"/>
            <a:ext cx="4037700" cy="831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lang="ru-RU">
                <a:solidFill>
                  <a:schemeClr val="dk1"/>
                </a:solidFill>
                <a:latin typeface="Exo 2"/>
                <a:ea typeface="Exo 2"/>
                <a:cs typeface="Exo 2"/>
                <a:sym typeface="Exo 2"/>
              </a:rPr>
              <a:t>комісія з питань академічної доброчесності К-ПНУ на підставі Положення </a:t>
            </a:r>
            <a:r>
              <a:rPr lang="ru-RU">
                <a:solidFill>
                  <a:schemeClr val="dk1"/>
                </a:solidFill>
                <a:latin typeface="Exo 2"/>
                <a:ea typeface="Exo 2"/>
                <a:cs typeface="Exo 2"/>
                <a:sym typeface="Exo 2"/>
              </a:rPr>
              <a:t>про дотримання академічної доброчесності педагогічними, науково-педагогічними, науковими працівниками та здобувачами вищої освіти К-ПНУ</a:t>
            </a:r>
            <a:endParaRPr i="0" u="none" cap="none" strike="noStrike">
              <a:solidFill>
                <a:srgbClr val="000000"/>
              </a:solidFill>
              <a:latin typeface="Exo 2"/>
              <a:ea typeface="Exo 2"/>
              <a:cs typeface="Exo 2"/>
              <a:sym typeface="Exo 2"/>
            </a:endParaRPr>
          </a:p>
        </p:txBody>
      </p:sp>
      <p:sp>
        <p:nvSpPr>
          <p:cNvPr id="227" name="Google Shape;227;p24"/>
          <p:cNvSpPr/>
          <p:nvPr/>
        </p:nvSpPr>
        <p:spPr>
          <a:xfrm>
            <a:off x="2835450" y="636727"/>
            <a:ext cx="2584500" cy="268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ru-RU" sz="1800" u="none" cap="none" strike="noStrike">
                <a:solidFill>
                  <a:srgbClr val="FFFFFF"/>
                </a:solidFill>
                <a:latin typeface="Exo 2"/>
                <a:ea typeface="Exo 2"/>
                <a:cs typeface="Exo 2"/>
                <a:sym typeface="Exo 2"/>
              </a:rPr>
              <a:t>dovira@kpnu.edu.ua</a:t>
            </a:r>
            <a:endParaRPr b="0" i="0" sz="1800" u="none" cap="none" strike="noStrike">
              <a:solidFill>
                <a:srgbClr val="FFFFFF"/>
              </a:solidFill>
              <a:latin typeface="Exo 2"/>
              <a:ea typeface="Exo 2"/>
              <a:cs typeface="Exo 2"/>
              <a:sym typeface="Exo 2"/>
            </a:endParaRPr>
          </a:p>
        </p:txBody>
      </p:sp>
      <p:sp>
        <p:nvSpPr>
          <p:cNvPr id="228" name="Google Shape;228;p24"/>
          <p:cNvSpPr/>
          <p:nvPr/>
        </p:nvSpPr>
        <p:spPr>
          <a:xfrm>
            <a:off x="2029275" y="1036575"/>
            <a:ext cx="3999000" cy="11727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ru-RU" sz="1200" u="none" cap="none" strike="noStrike">
                <a:solidFill>
                  <a:srgbClr val="FFFFFF"/>
                </a:solidFill>
                <a:latin typeface="Exo 2"/>
                <a:ea typeface="Exo 2"/>
                <a:cs typeface="Exo 2"/>
                <a:sym typeface="Exo 2"/>
              </a:rPr>
              <a:t>скринька довіри </a:t>
            </a:r>
            <a:r>
              <a:rPr lang="ru-RU" sz="1200">
                <a:solidFill>
                  <a:srgbClr val="FFFFFF"/>
                </a:solidFill>
                <a:latin typeface="Exo 2"/>
                <a:ea typeface="Exo 2"/>
                <a:cs typeface="Exo 2"/>
                <a:sym typeface="Exo 2"/>
              </a:rPr>
              <a:t>для</a:t>
            </a:r>
            <a:r>
              <a:rPr b="0" i="0" lang="ru-RU" sz="1200" u="none" cap="none" strike="noStrike">
                <a:solidFill>
                  <a:srgbClr val="FFFFFF"/>
                </a:solidFill>
                <a:latin typeface="Exo 2"/>
                <a:ea typeface="Exo 2"/>
                <a:cs typeface="Exo 2"/>
                <a:sym typeface="Exo 2"/>
              </a:rPr>
              <a:t> </a:t>
            </a:r>
            <a:r>
              <a:rPr lang="ru-RU" sz="1200">
                <a:solidFill>
                  <a:srgbClr val="FFFFFF"/>
                </a:solidFill>
                <a:latin typeface="Exo 2"/>
                <a:ea typeface="Exo 2"/>
                <a:cs typeface="Exo 2"/>
                <a:sym typeface="Exo 2"/>
              </a:rPr>
              <a:t> </a:t>
            </a:r>
            <a:r>
              <a:rPr b="0" i="0" lang="ru-RU" sz="1200" u="none" cap="none" strike="noStrike">
                <a:solidFill>
                  <a:srgbClr val="FFFFFF"/>
                </a:solidFill>
                <a:latin typeface="Exo 2"/>
                <a:ea typeface="Exo 2"/>
                <a:cs typeface="Exo 2"/>
                <a:sym typeface="Exo 2"/>
              </a:rPr>
              <a:t>реагування </a:t>
            </a:r>
            <a:endParaRPr b="0" i="0" sz="1200" u="none" cap="none" strike="noStrike">
              <a:solidFill>
                <a:srgbClr val="FFFFFF"/>
              </a:solidFill>
              <a:latin typeface="Exo 2"/>
              <a:ea typeface="Exo 2"/>
              <a:cs typeface="Exo 2"/>
              <a:sym typeface="Exo 2"/>
            </a:endParaRPr>
          </a:p>
          <a:p>
            <a:pPr indent="0" lvl="0" marL="0" marR="0" rtl="0" algn="ctr">
              <a:lnSpc>
                <a:spcPct val="100000"/>
              </a:lnSpc>
              <a:spcBef>
                <a:spcPts val="0"/>
              </a:spcBef>
              <a:spcAft>
                <a:spcPts val="0"/>
              </a:spcAft>
              <a:buNone/>
            </a:pPr>
            <a:r>
              <a:rPr lang="ru-RU" sz="1200">
                <a:solidFill>
                  <a:srgbClr val="FFFFFF"/>
                </a:solidFill>
                <a:latin typeface="Exo 2"/>
                <a:ea typeface="Exo 2"/>
                <a:cs typeface="Exo 2"/>
                <a:sym typeface="Exo 2"/>
              </a:rPr>
              <a:t> </a:t>
            </a:r>
            <a:r>
              <a:rPr b="0" i="0" lang="ru-RU" sz="1200" u="none" cap="none" strike="noStrike">
                <a:solidFill>
                  <a:srgbClr val="FFFFFF"/>
                </a:solidFill>
                <a:latin typeface="Exo 2"/>
                <a:ea typeface="Exo 2"/>
                <a:cs typeface="Exo 2"/>
                <a:sym typeface="Exo 2"/>
              </a:rPr>
              <a:t>на можливі </a:t>
            </a:r>
            <a:r>
              <a:rPr lang="ru-RU" sz="1200">
                <a:solidFill>
                  <a:srgbClr val="FFFFFF"/>
                </a:solidFill>
                <a:latin typeface="Exo 2"/>
                <a:ea typeface="Exo 2"/>
                <a:cs typeface="Exo 2"/>
                <a:sym typeface="Exo 2"/>
              </a:rPr>
              <a:t> </a:t>
            </a:r>
            <a:r>
              <a:rPr b="0" i="0" lang="ru-RU" sz="1200" u="none" cap="none" strike="noStrike">
                <a:solidFill>
                  <a:srgbClr val="FFFFFF"/>
                </a:solidFill>
                <a:latin typeface="Exo 2"/>
                <a:ea typeface="Exo 2"/>
                <a:cs typeface="Exo 2"/>
                <a:sym typeface="Exo 2"/>
              </a:rPr>
              <a:t>конфліктні </a:t>
            </a:r>
            <a:r>
              <a:rPr lang="ru-RU" sz="1200">
                <a:solidFill>
                  <a:srgbClr val="FFFFFF"/>
                </a:solidFill>
                <a:latin typeface="Exo 2"/>
                <a:ea typeface="Exo 2"/>
                <a:cs typeface="Exo 2"/>
                <a:sym typeface="Exo 2"/>
              </a:rPr>
              <a:t> </a:t>
            </a:r>
            <a:r>
              <a:rPr b="0" i="0" lang="ru-RU" sz="1200" u="none" cap="none" strike="noStrike">
                <a:solidFill>
                  <a:srgbClr val="FFFFFF"/>
                </a:solidFill>
                <a:latin typeface="Exo 2"/>
                <a:ea typeface="Exo 2"/>
                <a:cs typeface="Exo 2"/>
                <a:sym typeface="Exo 2"/>
              </a:rPr>
              <a:t>ситуації</a:t>
            </a:r>
            <a:endParaRPr b="0" i="0" sz="1200" u="none" cap="none" strike="noStrike">
              <a:solidFill>
                <a:srgbClr val="FFFFFF"/>
              </a:solidFill>
              <a:latin typeface="Exo 2"/>
              <a:ea typeface="Exo 2"/>
              <a:cs typeface="Exo 2"/>
              <a:sym typeface="Exo 2"/>
            </a:endParaRPr>
          </a:p>
        </p:txBody>
      </p:sp>
      <p:sp>
        <p:nvSpPr>
          <p:cNvPr id="229" name="Google Shape;229;p24"/>
          <p:cNvSpPr/>
          <p:nvPr/>
        </p:nvSpPr>
        <p:spPr>
          <a:xfrm>
            <a:off x="3004825" y="2747475"/>
            <a:ext cx="1782900" cy="153300"/>
          </a:xfrm>
          <a:prstGeom prst="rightArrow">
            <a:avLst>
              <a:gd fmla="val 50000" name="adj1"/>
              <a:gd fmla="val 50000" name="adj2"/>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 name="Google Shape;230;p24"/>
          <p:cNvSpPr/>
          <p:nvPr/>
        </p:nvSpPr>
        <p:spPr>
          <a:xfrm>
            <a:off x="2965375" y="4045000"/>
            <a:ext cx="1861800" cy="153300"/>
          </a:xfrm>
          <a:prstGeom prst="rightArrow">
            <a:avLst>
              <a:gd fmla="val 50000" name="adj1"/>
              <a:gd fmla="val 50000" name="adj2"/>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5" name="Shape 235"/>
        <p:cNvGrpSpPr/>
        <p:nvPr/>
      </p:nvGrpSpPr>
      <p:grpSpPr>
        <a:xfrm>
          <a:off x="0" y="0"/>
          <a:ext cx="0" cy="0"/>
          <a:chOff x="0" y="0"/>
          <a:chExt cx="0" cy="0"/>
        </a:xfrm>
      </p:grpSpPr>
      <p:sp>
        <p:nvSpPr>
          <p:cNvPr id="236" name="Google Shape;236;p25"/>
          <p:cNvSpPr/>
          <p:nvPr/>
        </p:nvSpPr>
        <p:spPr>
          <a:xfrm>
            <a:off x="31999" y="0"/>
            <a:ext cx="9144000" cy="51435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237" name="Google Shape;237;p25"/>
          <p:cNvSpPr/>
          <p:nvPr/>
        </p:nvSpPr>
        <p:spPr>
          <a:xfrm rot="5400000">
            <a:off x="-1059750" y="1426900"/>
            <a:ext cx="4574700" cy="2455200"/>
          </a:xfrm>
          <a:prstGeom prst="triangle">
            <a:avLst>
              <a:gd fmla="val 50072" name="adj"/>
            </a:avLst>
          </a:prstGeom>
          <a:solidFill>
            <a:schemeClr val="accent3"/>
          </a:solidFill>
          <a:ln>
            <a:noFill/>
          </a:ln>
        </p:spPr>
        <p:txBody>
          <a:bodyPr anchorCtr="0" anchor="ctr" bIns="45700" lIns="91425" spcFirstLastPara="1" rIns="91425" wrap="square" tIns="45700">
            <a:noAutofit/>
          </a:bodyPr>
          <a:lstStyle/>
          <a:p>
            <a:pPr indent="0" lvl="0" marL="0" marR="0" rtl="0" algn="just">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pic>
        <p:nvPicPr>
          <p:cNvPr descr="C:\Users\Admin\Desktop\укр. горизонт. логотип бордо.png" id="238" name="Google Shape;238;p25"/>
          <p:cNvPicPr preferRelativeResize="0"/>
          <p:nvPr/>
        </p:nvPicPr>
        <p:blipFill rotWithShape="1">
          <a:blip r:embed="rId3">
            <a:alphaModFix/>
          </a:blip>
          <a:srcRect b="0" l="0" r="0" t="0"/>
          <a:stretch/>
        </p:blipFill>
        <p:spPr>
          <a:xfrm>
            <a:off x="6918900" y="26964"/>
            <a:ext cx="2052725" cy="609752"/>
          </a:xfrm>
          <a:prstGeom prst="rect">
            <a:avLst/>
          </a:prstGeom>
          <a:noFill/>
          <a:ln>
            <a:noFill/>
          </a:ln>
        </p:spPr>
      </p:pic>
      <p:sp>
        <p:nvSpPr>
          <p:cNvPr id="239" name="Google Shape;239;p25"/>
          <p:cNvSpPr/>
          <p:nvPr/>
        </p:nvSpPr>
        <p:spPr>
          <a:xfrm>
            <a:off x="2455201" y="821125"/>
            <a:ext cx="4265100" cy="1200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ru-RU" sz="7200" cap="none" strike="noStrike">
                <a:solidFill>
                  <a:srgbClr val="310A0C"/>
                </a:solidFill>
                <a:latin typeface="Exo 2"/>
                <a:ea typeface="Exo 2"/>
                <a:cs typeface="Exo 2"/>
                <a:sym typeface="Exo 2"/>
              </a:rPr>
              <a:t>БУЛІНГ</a:t>
            </a:r>
            <a:endParaRPr b="1" i="0" sz="2400" cap="none" strike="noStrike">
              <a:solidFill>
                <a:srgbClr val="310A0C"/>
              </a:solidFill>
              <a:latin typeface="Exo 2"/>
              <a:ea typeface="Exo 2"/>
              <a:cs typeface="Exo 2"/>
              <a:sym typeface="Exo 2"/>
            </a:endParaRPr>
          </a:p>
        </p:txBody>
      </p:sp>
      <p:sp>
        <p:nvSpPr>
          <p:cNvPr id="240" name="Google Shape;240;p25"/>
          <p:cNvSpPr/>
          <p:nvPr/>
        </p:nvSpPr>
        <p:spPr>
          <a:xfrm>
            <a:off x="2515349" y="2021425"/>
            <a:ext cx="6255900" cy="1600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ru-RU" sz="1400" u="none" cap="none" strike="noStrike">
                <a:solidFill>
                  <a:srgbClr val="000000"/>
                </a:solidFill>
                <a:latin typeface="Exo 2"/>
                <a:ea typeface="Exo 2"/>
                <a:cs typeface="Exo 2"/>
                <a:sym typeface="Exo 2"/>
              </a:rPr>
              <a:t>діяння (дії або бездіяльність) учасників освітнього процесу, які полягають у </a:t>
            </a:r>
            <a:r>
              <a:rPr b="1" i="0" lang="ru-RU" sz="1400" u="none" cap="none" strike="noStrike">
                <a:solidFill>
                  <a:srgbClr val="000000"/>
                </a:solidFill>
                <a:latin typeface="Exo 2"/>
                <a:ea typeface="Exo 2"/>
                <a:cs typeface="Exo 2"/>
                <a:sym typeface="Exo 2"/>
              </a:rPr>
              <a:t>психологічному, фізичному, економічному, сексуальному насильстві</a:t>
            </a:r>
            <a:r>
              <a:rPr b="0" i="0" lang="ru-RU" sz="1400" u="none" cap="none" strike="noStrike">
                <a:solidFill>
                  <a:srgbClr val="000000"/>
                </a:solidFill>
                <a:latin typeface="Exo 2"/>
                <a:ea typeface="Exo 2"/>
                <a:cs typeface="Exo 2"/>
                <a:sym typeface="Exo 2"/>
              </a:rPr>
              <a:t>, у тому числі із застосуванням засобів електронних комунікацій, що вчиняються стосовно малолітньої чи неповнолітньої особи та (або) такою особою стосовно інших учасників освітнього процесу, внаслідок чого могла бути чи була заподіяна шкода психічному або фізичному здоров’ю потерпілого</a:t>
            </a:r>
            <a:endParaRPr b="0" i="0" sz="1400" u="none" cap="none" strike="noStrike">
              <a:solidFill>
                <a:srgbClr val="000000"/>
              </a:solidFill>
              <a:latin typeface="Exo 2"/>
              <a:ea typeface="Exo 2"/>
              <a:cs typeface="Exo 2"/>
              <a:sym typeface="Exo 2"/>
            </a:endParaRPr>
          </a:p>
        </p:txBody>
      </p:sp>
      <p:pic>
        <p:nvPicPr>
          <p:cNvPr id="241" name="Google Shape;241;p25"/>
          <p:cNvPicPr preferRelativeResize="0"/>
          <p:nvPr/>
        </p:nvPicPr>
        <p:blipFill>
          <a:blip r:embed="rId4">
            <a:alphaModFix/>
          </a:blip>
          <a:stretch>
            <a:fillRect/>
          </a:stretch>
        </p:blipFill>
        <p:spPr>
          <a:xfrm>
            <a:off x="-45975" y="2021425"/>
            <a:ext cx="2169825" cy="13580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6" name="Shape 246"/>
        <p:cNvGrpSpPr/>
        <p:nvPr/>
      </p:nvGrpSpPr>
      <p:grpSpPr>
        <a:xfrm>
          <a:off x="0" y="0"/>
          <a:ext cx="0" cy="0"/>
          <a:chOff x="0" y="0"/>
          <a:chExt cx="0" cy="0"/>
        </a:xfrm>
      </p:grpSpPr>
      <p:sp>
        <p:nvSpPr>
          <p:cNvPr id="247" name="Google Shape;247;p26"/>
          <p:cNvSpPr/>
          <p:nvPr/>
        </p:nvSpPr>
        <p:spPr>
          <a:xfrm>
            <a:off x="0" y="0"/>
            <a:ext cx="9144000" cy="51435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248" name="Google Shape;248;p26"/>
          <p:cNvSpPr/>
          <p:nvPr/>
        </p:nvSpPr>
        <p:spPr>
          <a:xfrm rot="5400000">
            <a:off x="-1123070" y="1532644"/>
            <a:ext cx="4513089" cy="2266949"/>
          </a:xfrm>
          <a:prstGeom prst="triangle">
            <a:avLst>
              <a:gd fmla="val 50149" name="adj"/>
            </a:avLst>
          </a:prstGeom>
          <a:solidFill>
            <a:schemeClr val="accent3"/>
          </a:solidFill>
          <a:ln>
            <a:noFill/>
          </a:ln>
        </p:spPr>
        <p:txBody>
          <a:bodyPr anchorCtr="0" anchor="ctr" bIns="45700" lIns="91425" spcFirstLastPara="1" rIns="91425" wrap="square" tIns="45700">
            <a:noAutofit/>
          </a:bodyPr>
          <a:lstStyle/>
          <a:p>
            <a:pPr indent="0" lvl="0" marL="0" marR="0" rtl="0" algn="just">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pic>
        <p:nvPicPr>
          <p:cNvPr descr="C:\Users\Admin\Desktop\укр. горизонт. логотип бордо.png" id="249" name="Google Shape;249;p26"/>
          <p:cNvPicPr preferRelativeResize="0"/>
          <p:nvPr/>
        </p:nvPicPr>
        <p:blipFill rotWithShape="1">
          <a:blip r:embed="rId3">
            <a:alphaModFix/>
          </a:blip>
          <a:srcRect b="0" l="0" r="0" t="0"/>
          <a:stretch/>
        </p:blipFill>
        <p:spPr>
          <a:xfrm>
            <a:off x="6918900" y="26964"/>
            <a:ext cx="2052725" cy="609752"/>
          </a:xfrm>
          <a:prstGeom prst="rect">
            <a:avLst/>
          </a:prstGeom>
          <a:noFill/>
          <a:ln>
            <a:noFill/>
          </a:ln>
        </p:spPr>
      </p:pic>
      <p:sp>
        <p:nvSpPr>
          <p:cNvPr id="250" name="Google Shape;250;p26"/>
          <p:cNvSpPr/>
          <p:nvPr/>
        </p:nvSpPr>
        <p:spPr>
          <a:xfrm>
            <a:off x="2147969" y="714424"/>
            <a:ext cx="6524400" cy="1446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ru-RU" sz="4400" u="none" cap="none" strike="noStrike">
                <a:solidFill>
                  <a:srgbClr val="310A0C"/>
                </a:solidFill>
                <a:latin typeface="Exo 2"/>
                <a:ea typeface="Exo 2"/>
                <a:cs typeface="Exo 2"/>
                <a:sym typeface="Exo 2"/>
              </a:rPr>
              <a:t>ГЕНДЕРНА </a:t>
            </a:r>
            <a:endParaRPr>
              <a:solidFill>
                <a:srgbClr val="310A0C"/>
              </a:solidFill>
            </a:endParaRPr>
          </a:p>
          <a:p>
            <a:pPr indent="0" lvl="0" marL="0" marR="0" rtl="0" algn="l">
              <a:lnSpc>
                <a:spcPct val="100000"/>
              </a:lnSpc>
              <a:spcBef>
                <a:spcPts val="0"/>
              </a:spcBef>
              <a:spcAft>
                <a:spcPts val="0"/>
              </a:spcAft>
              <a:buNone/>
            </a:pPr>
            <a:r>
              <a:rPr b="1" i="0" lang="ru-RU" sz="4400" u="none" cap="none" strike="noStrike">
                <a:solidFill>
                  <a:srgbClr val="310A0C"/>
                </a:solidFill>
                <a:latin typeface="Exo 2"/>
                <a:ea typeface="Exo 2"/>
                <a:cs typeface="Exo 2"/>
                <a:sym typeface="Exo 2"/>
              </a:rPr>
              <a:t>РІВНІСТЬ</a:t>
            </a:r>
            <a:r>
              <a:rPr b="0" i="0" lang="ru-RU" sz="4400" u="none" cap="none" strike="noStrike">
                <a:solidFill>
                  <a:srgbClr val="310A0C"/>
                </a:solidFill>
                <a:latin typeface="Exo 2"/>
                <a:ea typeface="Exo 2"/>
                <a:cs typeface="Exo 2"/>
                <a:sym typeface="Exo 2"/>
              </a:rPr>
              <a:t> </a:t>
            </a:r>
            <a:endParaRPr b="1" i="0" sz="1200" u="none" cap="none" strike="noStrike">
              <a:solidFill>
                <a:srgbClr val="310A0C"/>
              </a:solidFill>
              <a:latin typeface="Exo 2"/>
              <a:ea typeface="Exo 2"/>
              <a:cs typeface="Exo 2"/>
              <a:sym typeface="Exo 2"/>
            </a:endParaRPr>
          </a:p>
        </p:txBody>
      </p:sp>
      <p:sp>
        <p:nvSpPr>
          <p:cNvPr id="251" name="Google Shape;251;p26"/>
          <p:cNvSpPr/>
          <p:nvPr/>
        </p:nvSpPr>
        <p:spPr>
          <a:xfrm>
            <a:off x="2344650" y="2296770"/>
            <a:ext cx="5600700" cy="1051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ru-RU" sz="1400" u="none" cap="none" strike="noStrike">
                <a:solidFill>
                  <a:srgbClr val="000000"/>
                </a:solidFill>
                <a:latin typeface="Exo 2"/>
                <a:ea typeface="Exo 2"/>
                <a:cs typeface="Exo 2"/>
                <a:sym typeface="Exo 2"/>
              </a:rPr>
              <a:t>рівний правовий статус жінок і чоловіків</a:t>
            </a:r>
            <a:r>
              <a:rPr b="0" i="0" lang="ru-RU" sz="1400" u="none" cap="none" strike="noStrike">
                <a:solidFill>
                  <a:srgbClr val="000000"/>
                </a:solidFill>
                <a:latin typeface="Exo 2"/>
                <a:ea typeface="Exo 2"/>
                <a:cs typeface="Exo 2"/>
                <a:sym typeface="Exo 2"/>
              </a:rPr>
              <a:t> та </a:t>
            </a:r>
            <a:endParaRPr b="0" i="0" sz="1400" u="none" cap="none" strike="noStrike">
              <a:solidFill>
                <a:srgbClr val="000000"/>
              </a:solidFill>
              <a:latin typeface="Exo 2"/>
              <a:ea typeface="Exo 2"/>
              <a:cs typeface="Exo 2"/>
              <a:sym typeface="Exo 2"/>
            </a:endParaRPr>
          </a:p>
          <a:p>
            <a:pPr indent="0" lvl="0" marL="0" marR="0" rtl="0" algn="l">
              <a:lnSpc>
                <a:spcPct val="100000"/>
              </a:lnSpc>
              <a:spcBef>
                <a:spcPts val="0"/>
              </a:spcBef>
              <a:spcAft>
                <a:spcPts val="0"/>
              </a:spcAft>
              <a:buNone/>
            </a:pPr>
            <a:r>
              <a:rPr b="0" i="0" lang="ru-RU" sz="1400" u="none" cap="none" strike="noStrike">
                <a:solidFill>
                  <a:srgbClr val="000000"/>
                </a:solidFill>
                <a:latin typeface="Exo 2"/>
                <a:ea typeface="Exo 2"/>
                <a:cs typeface="Exo 2"/>
                <a:sym typeface="Exo 2"/>
              </a:rPr>
              <a:t>рівні можливості для його реалізації, що </a:t>
            </a:r>
            <a:endParaRPr b="0" i="0" sz="1400" u="none" cap="none" strike="noStrike">
              <a:solidFill>
                <a:srgbClr val="000000"/>
              </a:solidFill>
              <a:latin typeface="Exo 2"/>
              <a:ea typeface="Exo 2"/>
              <a:cs typeface="Exo 2"/>
              <a:sym typeface="Exo 2"/>
            </a:endParaRPr>
          </a:p>
          <a:p>
            <a:pPr indent="0" lvl="0" marL="0" marR="0" rtl="0" algn="l">
              <a:lnSpc>
                <a:spcPct val="100000"/>
              </a:lnSpc>
              <a:spcBef>
                <a:spcPts val="0"/>
              </a:spcBef>
              <a:spcAft>
                <a:spcPts val="0"/>
              </a:spcAft>
              <a:buNone/>
            </a:pPr>
            <a:r>
              <a:rPr b="0" i="0" lang="ru-RU" sz="1400" u="none" cap="none" strike="noStrike">
                <a:solidFill>
                  <a:srgbClr val="000000"/>
                </a:solidFill>
                <a:latin typeface="Exo 2"/>
                <a:ea typeface="Exo 2"/>
                <a:cs typeface="Exo 2"/>
                <a:sym typeface="Exo 2"/>
              </a:rPr>
              <a:t>дозволяє особам обох статей брати рівну </a:t>
            </a:r>
            <a:endParaRPr b="0" i="0" sz="1400" u="none" cap="none" strike="noStrike">
              <a:solidFill>
                <a:srgbClr val="000000"/>
              </a:solidFill>
              <a:latin typeface="Exo 2"/>
              <a:ea typeface="Exo 2"/>
              <a:cs typeface="Exo 2"/>
              <a:sym typeface="Exo 2"/>
            </a:endParaRPr>
          </a:p>
          <a:p>
            <a:pPr indent="0" lvl="0" marL="0" marR="0" rtl="0" algn="l">
              <a:lnSpc>
                <a:spcPct val="100000"/>
              </a:lnSpc>
              <a:spcBef>
                <a:spcPts val="0"/>
              </a:spcBef>
              <a:spcAft>
                <a:spcPts val="0"/>
              </a:spcAft>
              <a:buNone/>
            </a:pPr>
            <a:r>
              <a:rPr b="0" i="0" lang="ru-RU" sz="1400" u="none" cap="none" strike="noStrike">
                <a:solidFill>
                  <a:srgbClr val="000000"/>
                </a:solidFill>
                <a:latin typeface="Exo 2"/>
                <a:ea typeface="Exo 2"/>
                <a:cs typeface="Exo 2"/>
                <a:sym typeface="Exo 2"/>
              </a:rPr>
              <a:t>участь у всіх сферах життєдіяльності </a:t>
            </a:r>
            <a:endParaRPr>
              <a:latin typeface="Exo 2"/>
              <a:ea typeface="Exo 2"/>
              <a:cs typeface="Exo 2"/>
              <a:sym typeface="Exo 2"/>
            </a:endParaRPr>
          </a:p>
          <a:p>
            <a:pPr indent="0" lvl="0" marL="0" marR="0" rtl="0" algn="l">
              <a:lnSpc>
                <a:spcPct val="100000"/>
              </a:lnSpc>
              <a:spcBef>
                <a:spcPts val="0"/>
              </a:spcBef>
              <a:spcAft>
                <a:spcPts val="0"/>
              </a:spcAft>
              <a:buNone/>
            </a:pPr>
            <a:r>
              <a:rPr b="0" i="0" lang="ru-RU" sz="1400" u="none" cap="none" strike="noStrike">
                <a:solidFill>
                  <a:srgbClr val="000000"/>
                </a:solidFill>
                <a:latin typeface="Exo 2"/>
                <a:ea typeface="Exo 2"/>
                <a:cs typeface="Exo 2"/>
                <a:sym typeface="Exo 2"/>
              </a:rPr>
              <a:t>суспільства</a:t>
            </a:r>
            <a:endParaRPr b="0" i="0" sz="1400" u="none" cap="none" strike="noStrike">
              <a:solidFill>
                <a:srgbClr val="000000"/>
              </a:solidFill>
              <a:latin typeface="Exo 2"/>
              <a:ea typeface="Exo 2"/>
              <a:cs typeface="Exo 2"/>
              <a:sym typeface="Exo 2"/>
            </a:endParaRPr>
          </a:p>
        </p:txBody>
      </p:sp>
      <p:pic>
        <p:nvPicPr>
          <p:cNvPr id="252" name="Google Shape;252;p26"/>
          <p:cNvPicPr preferRelativeResize="0"/>
          <p:nvPr/>
        </p:nvPicPr>
        <p:blipFill>
          <a:blip r:embed="rId4">
            <a:alphaModFix/>
          </a:blip>
          <a:stretch>
            <a:fillRect/>
          </a:stretch>
        </p:blipFill>
        <p:spPr>
          <a:xfrm>
            <a:off x="6209575" y="1487925"/>
            <a:ext cx="2419350" cy="37719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7" name="Shape 257"/>
        <p:cNvGrpSpPr/>
        <p:nvPr/>
      </p:nvGrpSpPr>
      <p:grpSpPr>
        <a:xfrm>
          <a:off x="0" y="0"/>
          <a:ext cx="0" cy="0"/>
          <a:chOff x="0" y="0"/>
          <a:chExt cx="0" cy="0"/>
        </a:xfrm>
      </p:grpSpPr>
      <p:sp>
        <p:nvSpPr>
          <p:cNvPr id="258" name="Google Shape;258;p27"/>
          <p:cNvSpPr/>
          <p:nvPr/>
        </p:nvSpPr>
        <p:spPr>
          <a:xfrm>
            <a:off x="0" y="64875"/>
            <a:ext cx="9144000" cy="51435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259" name="Google Shape;259;p27"/>
          <p:cNvSpPr/>
          <p:nvPr/>
        </p:nvSpPr>
        <p:spPr>
          <a:xfrm rot="5400000">
            <a:off x="-1123201" y="1503224"/>
            <a:ext cx="4513200" cy="2266800"/>
          </a:xfrm>
          <a:prstGeom prst="triangle">
            <a:avLst>
              <a:gd fmla="val 50149" name="adj"/>
            </a:avLst>
          </a:prstGeom>
          <a:solidFill>
            <a:schemeClr val="accent3"/>
          </a:solidFill>
          <a:ln>
            <a:noFill/>
          </a:ln>
        </p:spPr>
        <p:txBody>
          <a:bodyPr anchorCtr="0" anchor="ctr" bIns="45700" lIns="91425" spcFirstLastPara="1" rIns="91425" wrap="square" tIns="45700">
            <a:noAutofit/>
          </a:bodyPr>
          <a:lstStyle/>
          <a:p>
            <a:pPr indent="0" lvl="0" marL="0" marR="0" rtl="0" algn="just">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pic>
        <p:nvPicPr>
          <p:cNvPr descr="C:\Users\Admin\Desktop\укр. горизонт. логотип бордо.png" id="260" name="Google Shape;260;p27"/>
          <p:cNvPicPr preferRelativeResize="0"/>
          <p:nvPr/>
        </p:nvPicPr>
        <p:blipFill rotWithShape="1">
          <a:blip r:embed="rId3">
            <a:alphaModFix/>
          </a:blip>
          <a:srcRect b="0" l="0" r="0" t="0"/>
          <a:stretch/>
        </p:blipFill>
        <p:spPr>
          <a:xfrm>
            <a:off x="6918900" y="26964"/>
            <a:ext cx="2052725" cy="609752"/>
          </a:xfrm>
          <a:prstGeom prst="rect">
            <a:avLst/>
          </a:prstGeom>
          <a:noFill/>
          <a:ln>
            <a:noFill/>
          </a:ln>
        </p:spPr>
      </p:pic>
      <p:sp>
        <p:nvSpPr>
          <p:cNvPr id="261" name="Google Shape;261;p27"/>
          <p:cNvSpPr/>
          <p:nvPr/>
        </p:nvSpPr>
        <p:spPr>
          <a:xfrm>
            <a:off x="2408294" y="727824"/>
            <a:ext cx="6524400" cy="769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ru-RU" sz="4400" u="none" cap="none" strike="noStrike">
                <a:solidFill>
                  <a:srgbClr val="310A0C"/>
                </a:solidFill>
                <a:latin typeface="Exo 2"/>
                <a:ea typeface="Exo 2"/>
                <a:cs typeface="Exo 2"/>
                <a:sym typeface="Exo 2"/>
              </a:rPr>
              <a:t>ДИСКРИМІНАЦІЯ</a:t>
            </a:r>
            <a:r>
              <a:rPr b="0" i="0" lang="ru-RU" sz="4400" u="none" cap="none" strike="noStrike">
                <a:solidFill>
                  <a:srgbClr val="310A0C"/>
                </a:solidFill>
                <a:latin typeface="Exo 2"/>
                <a:ea typeface="Exo 2"/>
                <a:cs typeface="Exo 2"/>
                <a:sym typeface="Exo 2"/>
              </a:rPr>
              <a:t> </a:t>
            </a:r>
            <a:endParaRPr b="1" i="0" sz="1200" u="none" cap="none" strike="noStrike">
              <a:solidFill>
                <a:srgbClr val="310A0C"/>
              </a:solidFill>
              <a:latin typeface="Exo 2"/>
              <a:ea typeface="Exo 2"/>
              <a:cs typeface="Exo 2"/>
              <a:sym typeface="Exo 2"/>
            </a:endParaRPr>
          </a:p>
        </p:txBody>
      </p:sp>
      <p:sp>
        <p:nvSpPr>
          <p:cNvPr id="262" name="Google Shape;262;p27"/>
          <p:cNvSpPr/>
          <p:nvPr/>
        </p:nvSpPr>
        <p:spPr>
          <a:xfrm>
            <a:off x="2344650" y="1693536"/>
            <a:ext cx="6265950" cy="224676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ru-RU" sz="1400" u="none" cap="none" strike="noStrike">
                <a:solidFill>
                  <a:srgbClr val="000000"/>
                </a:solidFill>
                <a:latin typeface="Exo 2"/>
                <a:ea typeface="Exo 2"/>
                <a:cs typeface="Exo 2"/>
                <a:sym typeface="Exo 2"/>
              </a:rPr>
              <a:t>ситуація, за якої особа та/або група осіб за їх ознаками раси, кольору шкіри, політичних, релігійних та інших переконань, статі, віку, інвалідності, етнічного та соціального походження, громадянства, сімейного та майнового стану, місця проживання, мовними або іншими ознаками, які були, є та можуть бути дійсними або припущеними, зазнає </a:t>
            </a:r>
            <a:r>
              <a:rPr b="1" i="0" lang="ru-RU" sz="1400" u="none" cap="none" strike="noStrike">
                <a:solidFill>
                  <a:srgbClr val="000000"/>
                </a:solidFill>
                <a:latin typeface="Exo 2"/>
                <a:ea typeface="Exo 2"/>
                <a:cs typeface="Exo 2"/>
                <a:sym typeface="Exo 2"/>
              </a:rPr>
              <a:t>обмеження </a:t>
            </a:r>
            <a:r>
              <a:rPr b="0" i="0" lang="ru-RU" sz="1400" u="none" cap="none" strike="noStrike">
                <a:solidFill>
                  <a:srgbClr val="000000"/>
                </a:solidFill>
                <a:latin typeface="Exo 2"/>
                <a:ea typeface="Exo 2"/>
                <a:cs typeface="Exo 2"/>
                <a:sym typeface="Exo 2"/>
              </a:rPr>
              <a:t>у визнанні, реалізації або користуванні правами і свободами в будь-якій формі, крім випадків, коли таке обмеження має правомірну, об’єктивно обґрунтовану мету, способи досягнення якої є належними та необхідними</a:t>
            </a:r>
            <a:endParaRPr b="0" i="0" sz="1400" u="none" cap="none" strike="noStrike">
              <a:solidFill>
                <a:srgbClr val="000000"/>
              </a:solidFill>
              <a:latin typeface="Exo 2"/>
              <a:ea typeface="Exo 2"/>
              <a:cs typeface="Exo 2"/>
              <a:sym typeface="Exo 2"/>
            </a:endParaRPr>
          </a:p>
        </p:txBody>
      </p:sp>
      <p:pic>
        <p:nvPicPr>
          <p:cNvPr id="263" name="Google Shape;263;p27"/>
          <p:cNvPicPr preferRelativeResize="0"/>
          <p:nvPr/>
        </p:nvPicPr>
        <p:blipFill>
          <a:blip r:embed="rId4">
            <a:alphaModFix/>
          </a:blip>
          <a:stretch>
            <a:fillRect/>
          </a:stretch>
        </p:blipFill>
        <p:spPr>
          <a:xfrm>
            <a:off x="35050" y="1731550"/>
            <a:ext cx="1598925" cy="18318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8" name="Shape 268"/>
        <p:cNvGrpSpPr/>
        <p:nvPr/>
      </p:nvGrpSpPr>
      <p:grpSpPr>
        <a:xfrm>
          <a:off x="0" y="0"/>
          <a:ext cx="0" cy="0"/>
          <a:chOff x="0" y="0"/>
          <a:chExt cx="0" cy="0"/>
        </a:xfrm>
      </p:grpSpPr>
      <p:sp>
        <p:nvSpPr>
          <p:cNvPr id="269" name="Google Shape;269;p28"/>
          <p:cNvSpPr/>
          <p:nvPr/>
        </p:nvSpPr>
        <p:spPr>
          <a:xfrm>
            <a:off x="63975" y="0"/>
            <a:ext cx="9144000" cy="51435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270" name="Google Shape;270;p28"/>
          <p:cNvSpPr/>
          <p:nvPr/>
        </p:nvSpPr>
        <p:spPr>
          <a:xfrm rot="5400000">
            <a:off x="-1123070" y="1532644"/>
            <a:ext cx="4513089" cy="2266949"/>
          </a:xfrm>
          <a:prstGeom prst="triangle">
            <a:avLst>
              <a:gd fmla="val 50149" name="adj"/>
            </a:avLst>
          </a:prstGeom>
          <a:solidFill>
            <a:schemeClr val="accent3"/>
          </a:solidFill>
          <a:ln>
            <a:noFill/>
          </a:ln>
        </p:spPr>
        <p:txBody>
          <a:bodyPr anchorCtr="0" anchor="ctr" bIns="45700" lIns="91425" spcFirstLastPara="1" rIns="91425" wrap="square" tIns="45700">
            <a:noAutofit/>
          </a:bodyPr>
          <a:lstStyle/>
          <a:p>
            <a:pPr indent="0" lvl="0" marL="0" marR="0" rtl="0" algn="just">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pic>
        <p:nvPicPr>
          <p:cNvPr descr="C:\Users\Admin\Desktop\укр. горизонт. логотип бордо.png" id="271" name="Google Shape;271;p28"/>
          <p:cNvPicPr preferRelativeResize="0"/>
          <p:nvPr/>
        </p:nvPicPr>
        <p:blipFill rotWithShape="1">
          <a:blip r:embed="rId3">
            <a:alphaModFix/>
          </a:blip>
          <a:srcRect b="0" l="0" r="0" t="0"/>
          <a:stretch/>
        </p:blipFill>
        <p:spPr>
          <a:xfrm>
            <a:off x="6918900" y="26964"/>
            <a:ext cx="2052725" cy="609752"/>
          </a:xfrm>
          <a:prstGeom prst="rect">
            <a:avLst/>
          </a:prstGeom>
          <a:noFill/>
          <a:ln>
            <a:noFill/>
          </a:ln>
        </p:spPr>
      </p:pic>
      <p:sp>
        <p:nvSpPr>
          <p:cNvPr id="272" name="Google Shape;272;p28"/>
          <p:cNvSpPr/>
          <p:nvPr/>
        </p:nvSpPr>
        <p:spPr>
          <a:xfrm>
            <a:off x="2373869" y="753249"/>
            <a:ext cx="6524400" cy="769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ru-RU" sz="6000" u="none" cap="none" strike="noStrike">
                <a:solidFill>
                  <a:srgbClr val="310A0C"/>
                </a:solidFill>
                <a:latin typeface="Exo 2"/>
                <a:ea typeface="Exo 2"/>
                <a:cs typeface="Exo 2"/>
                <a:sym typeface="Exo 2"/>
              </a:rPr>
              <a:t>КОРУПЦІЯ</a:t>
            </a:r>
            <a:r>
              <a:rPr b="0" i="0" lang="ru-RU" sz="7200" u="none" cap="none" strike="noStrike">
                <a:solidFill>
                  <a:srgbClr val="000000"/>
                </a:solidFill>
                <a:latin typeface="Exo 2"/>
                <a:ea typeface="Exo 2"/>
                <a:cs typeface="Exo 2"/>
                <a:sym typeface="Exo 2"/>
              </a:rPr>
              <a:t> </a:t>
            </a:r>
            <a:endParaRPr b="1" i="0" sz="7200" u="none" cap="none" strike="noStrike">
              <a:solidFill>
                <a:srgbClr val="000000"/>
              </a:solidFill>
              <a:latin typeface="Exo 2"/>
              <a:ea typeface="Exo 2"/>
              <a:cs typeface="Exo 2"/>
              <a:sym typeface="Exo 2"/>
            </a:endParaRPr>
          </a:p>
        </p:txBody>
      </p:sp>
      <p:sp>
        <p:nvSpPr>
          <p:cNvPr id="273" name="Google Shape;273;p28"/>
          <p:cNvSpPr/>
          <p:nvPr/>
        </p:nvSpPr>
        <p:spPr>
          <a:xfrm>
            <a:off x="2421425" y="2007011"/>
            <a:ext cx="6266100" cy="1815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ru-RU" sz="1400" u="none" cap="none" strike="noStrike">
                <a:solidFill>
                  <a:srgbClr val="000000"/>
                </a:solidFill>
                <a:latin typeface="Exo 2"/>
                <a:ea typeface="Exo 2"/>
                <a:cs typeface="Exo 2"/>
                <a:sym typeface="Exo 2"/>
              </a:rPr>
              <a:t>використання особою наданих їй службових повноважень чи пов’язаних із ними можливостей із метою одержання </a:t>
            </a:r>
            <a:r>
              <a:rPr b="1" i="0" lang="ru-RU" sz="1400" u="none" cap="none" strike="noStrike">
                <a:solidFill>
                  <a:srgbClr val="000000"/>
                </a:solidFill>
                <a:latin typeface="Exo 2"/>
                <a:ea typeface="Exo 2"/>
                <a:cs typeface="Exo 2"/>
                <a:sym typeface="Exo 2"/>
              </a:rPr>
              <a:t>неправомірної вигоди</a:t>
            </a:r>
            <a:r>
              <a:rPr b="0" i="0" lang="ru-RU" sz="1400" u="none" cap="none" strike="noStrike">
                <a:solidFill>
                  <a:srgbClr val="000000"/>
                </a:solidFill>
                <a:latin typeface="Exo 2"/>
                <a:ea typeface="Exo 2"/>
                <a:cs typeface="Exo 2"/>
                <a:sym typeface="Exo 2"/>
              </a:rPr>
              <a:t> або прийняття такої вигоди чи прийняття обіцянки/пропозиції такої вигоди для себе чи інших осіб або відповідно обіцянка/пропозиція чи надання неправомірної вигоди особі або на її вимогу іншим фізичним чи юридичним особам з метою схилити цю особу до протиправного використання наданих їй службових повноважень чи пов’язаних з ними можливостей</a:t>
            </a:r>
            <a:endParaRPr b="0" i="0" sz="1400" u="none" cap="none" strike="noStrike">
              <a:solidFill>
                <a:srgbClr val="000000"/>
              </a:solidFill>
              <a:latin typeface="Exo 2"/>
              <a:ea typeface="Exo 2"/>
              <a:cs typeface="Exo 2"/>
              <a:sym typeface="Exo 2"/>
            </a:endParaRPr>
          </a:p>
        </p:txBody>
      </p:sp>
      <p:pic>
        <p:nvPicPr>
          <p:cNvPr id="274" name="Google Shape;274;p28"/>
          <p:cNvPicPr preferRelativeResize="0"/>
          <p:nvPr/>
        </p:nvPicPr>
        <p:blipFill>
          <a:blip r:embed="rId4">
            <a:alphaModFix/>
          </a:blip>
          <a:stretch>
            <a:fillRect/>
          </a:stretch>
        </p:blipFill>
        <p:spPr>
          <a:xfrm>
            <a:off x="0" y="1677900"/>
            <a:ext cx="1771475" cy="20295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9" name="Shape 279"/>
        <p:cNvGrpSpPr/>
        <p:nvPr/>
      </p:nvGrpSpPr>
      <p:grpSpPr>
        <a:xfrm>
          <a:off x="0" y="0"/>
          <a:ext cx="0" cy="0"/>
          <a:chOff x="0" y="0"/>
          <a:chExt cx="0" cy="0"/>
        </a:xfrm>
      </p:grpSpPr>
      <p:sp>
        <p:nvSpPr>
          <p:cNvPr id="280" name="Google Shape;280;p29"/>
          <p:cNvSpPr/>
          <p:nvPr/>
        </p:nvSpPr>
        <p:spPr>
          <a:xfrm>
            <a:off x="0" y="-20964"/>
            <a:ext cx="9144000" cy="51435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281" name="Google Shape;281;p29"/>
          <p:cNvSpPr/>
          <p:nvPr/>
        </p:nvSpPr>
        <p:spPr>
          <a:xfrm rot="5400000">
            <a:off x="-1123070" y="1532644"/>
            <a:ext cx="4513089" cy="2266949"/>
          </a:xfrm>
          <a:prstGeom prst="triangle">
            <a:avLst>
              <a:gd fmla="val 50149" name="adj"/>
            </a:avLst>
          </a:prstGeom>
          <a:solidFill>
            <a:schemeClr val="accent3"/>
          </a:solidFill>
          <a:ln>
            <a:noFill/>
          </a:ln>
        </p:spPr>
        <p:txBody>
          <a:bodyPr anchorCtr="0" anchor="ctr" bIns="45700" lIns="91425" spcFirstLastPara="1" rIns="91425" wrap="square" tIns="45700">
            <a:noAutofit/>
          </a:bodyPr>
          <a:lstStyle/>
          <a:p>
            <a:pPr indent="0" lvl="0" marL="0" marR="0" rtl="0" algn="just">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pic>
        <p:nvPicPr>
          <p:cNvPr descr="C:\Users\Admin\Desktop\укр. горизонт. логотип бордо.png" id="282" name="Google Shape;282;p29"/>
          <p:cNvPicPr preferRelativeResize="0"/>
          <p:nvPr/>
        </p:nvPicPr>
        <p:blipFill rotWithShape="1">
          <a:blip r:embed="rId3">
            <a:alphaModFix/>
          </a:blip>
          <a:srcRect b="0" l="0" r="0" t="0"/>
          <a:stretch/>
        </p:blipFill>
        <p:spPr>
          <a:xfrm>
            <a:off x="6918900" y="26964"/>
            <a:ext cx="2052725" cy="609752"/>
          </a:xfrm>
          <a:prstGeom prst="rect">
            <a:avLst/>
          </a:prstGeom>
          <a:noFill/>
          <a:ln>
            <a:noFill/>
          </a:ln>
        </p:spPr>
      </p:pic>
      <p:sp>
        <p:nvSpPr>
          <p:cNvPr id="283" name="Google Shape;283;p29"/>
          <p:cNvSpPr/>
          <p:nvPr/>
        </p:nvSpPr>
        <p:spPr>
          <a:xfrm>
            <a:off x="1854194" y="636733"/>
            <a:ext cx="5997300" cy="831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ru-RU" sz="2400" u="none" cap="none" strike="noStrike">
                <a:solidFill>
                  <a:srgbClr val="310A0C"/>
                </a:solidFill>
                <a:latin typeface="Exo 2"/>
                <a:ea typeface="Exo 2"/>
                <a:cs typeface="Exo 2"/>
                <a:sym typeface="Exo 2"/>
              </a:rPr>
              <a:t>ПОТЕНЦІЙНИЙ </a:t>
            </a:r>
            <a:endParaRPr>
              <a:solidFill>
                <a:srgbClr val="310A0C"/>
              </a:solidFill>
            </a:endParaRPr>
          </a:p>
          <a:p>
            <a:pPr indent="0" lvl="0" marL="0" marR="0" rtl="0" algn="l">
              <a:lnSpc>
                <a:spcPct val="100000"/>
              </a:lnSpc>
              <a:spcBef>
                <a:spcPts val="0"/>
              </a:spcBef>
              <a:spcAft>
                <a:spcPts val="0"/>
              </a:spcAft>
              <a:buNone/>
            </a:pPr>
            <a:r>
              <a:rPr b="1" i="0" lang="ru-RU" sz="2400" u="none" cap="none" strike="noStrike">
                <a:solidFill>
                  <a:srgbClr val="310A0C"/>
                </a:solidFill>
                <a:latin typeface="Exo 2"/>
                <a:ea typeface="Exo 2"/>
                <a:cs typeface="Exo 2"/>
                <a:sym typeface="Exo 2"/>
              </a:rPr>
              <a:t>КОНФЛІКТ ІНТЕРЕСІВ</a:t>
            </a:r>
            <a:r>
              <a:rPr b="0" i="0" lang="ru-RU" sz="2400" u="none" cap="none" strike="noStrike">
                <a:solidFill>
                  <a:srgbClr val="000000"/>
                </a:solidFill>
                <a:latin typeface="Exo 2"/>
                <a:ea typeface="Exo 2"/>
                <a:cs typeface="Exo 2"/>
                <a:sym typeface="Exo 2"/>
              </a:rPr>
              <a:t> </a:t>
            </a:r>
            <a:endParaRPr b="1" i="0" sz="800" u="none" cap="none" strike="noStrike">
              <a:solidFill>
                <a:srgbClr val="000000"/>
              </a:solidFill>
              <a:latin typeface="Exo 2"/>
              <a:ea typeface="Exo 2"/>
              <a:cs typeface="Exo 2"/>
              <a:sym typeface="Exo 2"/>
            </a:endParaRPr>
          </a:p>
        </p:txBody>
      </p:sp>
      <p:sp>
        <p:nvSpPr>
          <p:cNvPr id="284" name="Google Shape;284;p29"/>
          <p:cNvSpPr/>
          <p:nvPr/>
        </p:nvSpPr>
        <p:spPr>
          <a:xfrm>
            <a:off x="1854200" y="1442605"/>
            <a:ext cx="6793022" cy="95410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ru-RU" sz="1400" u="none" cap="none" strike="noStrike">
                <a:solidFill>
                  <a:srgbClr val="000000"/>
                </a:solidFill>
                <a:latin typeface="Exo 2"/>
                <a:ea typeface="Exo 2"/>
                <a:cs typeface="Exo 2"/>
                <a:sym typeface="Exo 2"/>
              </a:rPr>
              <a:t>наявність у особи </a:t>
            </a:r>
            <a:r>
              <a:rPr b="1" i="0" lang="ru-RU" sz="1400" u="none" cap="none" strike="noStrike">
                <a:solidFill>
                  <a:srgbClr val="000000"/>
                </a:solidFill>
                <a:latin typeface="Exo 2"/>
                <a:ea typeface="Exo 2"/>
                <a:cs typeface="Exo 2"/>
                <a:sym typeface="Exo 2"/>
              </a:rPr>
              <a:t>приватного інтересу</a:t>
            </a:r>
            <a:r>
              <a:rPr b="0" i="0" lang="ru-RU" sz="1400" u="none" cap="none" strike="noStrike">
                <a:solidFill>
                  <a:srgbClr val="000000"/>
                </a:solidFill>
                <a:latin typeface="Exo 2"/>
                <a:ea typeface="Exo 2"/>
                <a:cs typeface="Exo 2"/>
                <a:sym typeface="Exo 2"/>
              </a:rPr>
              <a:t> у сфері, в якій вона виконує свої службові чи представницькі повноваження, що може вплинути на об’єктивність чи неупередженість прийняття нею рішень, або на вчинення чи невчинення дій під час виконання зазначених повноважень</a:t>
            </a:r>
            <a:endParaRPr b="0" i="0" sz="1400" u="none" cap="none" strike="noStrike">
              <a:solidFill>
                <a:srgbClr val="000000"/>
              </a:solidFill>
              <a:latin typeface="Exo 2"/>
              <a:ea typeface="Exo 2"/>
              <a:cs typeface="Exo 2"/>
              <a:sym typeface="Exo 2"/>
            </a:endParaRPr>
          </a:p>
        </p:txBody>
      </p:sp>
      <p:sp>
        <p:nvSpPr>
          <p:cNvPr id="285" name="Google Shape;285;p29"/>
          <p:cNvSpPr/>
          <p:nvPr/>
        </p:nvSpPr>
        <p:spPr>
          <a:xfrm>
            <a:off x="1968100" y="3442880"/>
            <a:ext cx="6792900" cy="954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ru-RU" sz="1400" u="none" cap="none" strike="noStrike">
                <a:solidFill>
                  <a:srgbClr val="000000"/>
                </a:solidFill>
                <a:latin typeface="Exo 2"/>
                <a:ea typeface="Exo 2"/>
                <a:cs typeface="Exo 2"/>
                <a:sym typeface="Exo 2"/>
              </a:rPr>
              <a:t>суперечність між приватним інтересом особи та її службовими чи представницькими повноваженнями</a:t>
            </a:r>
            <a:r>
              <a:rPr b="0" i="0" lang="ru-RU" sz="1400" u="none" cap="none" strike="noStrike">
                <a:solidFill>
                  <a:srgbClr val="000000"/>
                </a:solidFill>
                <a:latin typeface="Exo 2"/>
                <a:ea typeface="Exo 2"/>
                <a:cs typeface="Exo 2"/>
                <a:sym typeface="Exo 2"/>
              </a:rPr>
              <a:t>, що впливає на об’єктивність або неупередженість прийняття рішень, або на вчинення чи невчинення дій під час виконання зазначених повноважень</a:t>
            </a:r>
            <a:endParaRPr b="0" i="0" sz="1400" u="none" cap="none" strike="noStrike">
              <a:solidFill>
                <a:srgbClr val="000000"/>
              </a:solidFill>
              <a:latin typeface="Exo 2"/>
              <a:ea typeface="Exo 2"/>
              <a:cs typeface="Exo 2"/>
              <a:sym typeface="Exo 2"/>
            </a:endParaRPr>
          </a:p>
        </p:txBody>
      </p:sp>
      <p:pic>
        <p:nvPicPr>
          <p:cNvPr id="286" name="Google Shape;286;p29"/>
          <p:cNvPicPr preferRelativeResize="0"/>
          <p:nvPr/>
        </p:nvPicPr>
        <p:blipFill>
          <a:blip r:embed="rId4">
            <a:alphaModFix/>
          </a:blip>
          <a:stretch>
            <a:fillRect/>
          </a:stretch>
        </p:blipFill>
        <p:spPr>
          <a:xfrm>
            <a:off x="-409625" y="1659625"/>
            <a:ext cx="2574300" cy="1678650"/>
          </a:xfrm>
          <a:prstGeom prst="rect">
            <a:avLst/>
          </a:prstGeom>
          <a:noFill/>
          <a:ln>
            <a:noFill/>
          </a:ln>
        </p:spPr>
      </p:pic>
      <p:sp>
        <p:nvSpPr>
          <p:cNvPr id="287" name="Google Shape;287;p29"/>
          <p:cNvSpPr/>
          <p:nvPr/>
        </p:nvSpPr>
        <p:spPr>
          <a:xfrm>
            <a:off x="1968099" y="2981186"/>
            <a:ext cx="59973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ru-RU" sz="2400" u="none" cap="none" strike="noStrike">
                <a:solidFill>
                  <a:srgbClr val="310A0C"/>
                </a:solidFill>
                <a:latin typeface="Exo 2"/>
                <a:ea typeface="Exo 2"/>
                <a:cs typeface="Exo 2"/>
                <a:sym typeface="Exo 2"/>
              </a:rPr>
              <a:t>РЕАЛЬНИЙ КОНФЛІКТ ІНТЕРЕСІВ</a:t>
            </a:r>
            <a:r>
              <a:rPr b="0" i="0" lang="ru-RU" sz="2400" u="none" cap="none" strike="noStrike">
                <a:solidFill>
                  <a:srgbClr val="000000"/>
                </a:solidFill>
                <a:latin typeface="Exo 2"/>
                <a:ea typeface="Exo 2"/>
                <a:cs typeface="Exo 2"/>
                <a:sym typeface="Exo 2"/>
              </a:rPr>
              <a:t> </a:t>
            </a:r>
            <a:endParaRPr b="1" i="0" sz="800" u="none" cap="none" strike="noStrike">
              <a:solidFill>
                <a:srgbClr val="000000"/>
              </a:solidFill>
              <a:latin typeface="Exo 2"/>
              <a:ea typeface="Exo 2"/>
              <a:cs typeface="Exo 2"/>
              <a:sym typeface="Exo 2"/>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2" name="Shape 292"/>
        <p:cNvGrpSpPr/>
        <p:nvPr/>
      </p:nvGrpSpPr>
      <p:grpSpPr>
        <a:xfrm>
          <a:off x="0" y="0"/>
          <a:ext cx="0" cy="0"/>
          <a:chOff x="0" y="0"/>
          <a:chExt cx="0" cy="0"/>
        </a:xfrm>
      </p:grpSpPr>
      <p:sp>
        <p:nvSpPr>
          <p:cNvPr id="293" name="Google Shape;293;p30"/>
          <p:cNvSpPr/>
          <p:nvPr/>
        </p:nvSpPr>
        <p:spPr>
          <a:xfrm>
            <a:off x="0" y="26964"/>
            <a:ext cx="9144000" cy="51435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294" name="Google Shape;294;p30"/>
          <p:cNvSpPr/>
          <p:nvPr/>
        </p:nvSpPr>
        <p:spPr>
          <a:xfrm rot="5400000">
            <a:off x="-1123070" y="1532644"/>
            <a:ext cx="4513089" cy="2266949"/>
          </a:xfrm>
          <a:prstGeom prst="triangle">
            <a:avLst>
              <a:gd fmla="val 50149" name="adj"/>
            </a:avLst>
          </a:prstGeom>
          <a:solidFill>
            <a:schemeClr val="accent3"/>
          </a:solidFill>
          <a:ln>
            <a:noFill/>
          </a:ln>
        </p:spPr>
        <p:txBody>
          <a:bodyPr anchorCtr="0" anchor="ctr" bIns="45700" lIns="91425" spcFirstLastPara="1" rIns="91425" wrap="square" tIns="45700">
            <a:noAutofit/>
          </a:bodyPr>
          <a:lstStyle/>
          <a:p>
            <a:pPr indent="0" lvl="0" marL="0" marR="0" rtl="0" algn="just">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pic>
        <p:nvPicPr>
          <p:cNvPr descr="C:\Users\Admin\Desktop\укр. горизонт. логотип бордо.png" id="295" name="Google Shape;295;p30"/>
          <p:cNvPicPr preferRelativeResize="0"/>
          <p:nvPr/>
        </p:nvPicPr>
        <p:blipFill rotWithShape="1">
          <a:blip r:embed="rId3">
            <a:alphaModFix/>
          </a:blip>
          <a:srcRect b="0" l="0" r="0" t="0"/>
          <a:stretch/>
        </p:blipFill>
        <p:spPr>
          <a:xfrm>
            <a:off x="6918900" y="26964"/>
            <a:ext cx="2052725" cy="609752"/>
          </a:xfrm>
          <a:prstGeom prst="rect">
            <a:avLst/>
          </a:prstGeom>
          <a:noFill/>
          <a:ln>
            <a:noFill/>
          </a:ln>
        </p:spPr>
      </p:pic>
      <p:sp>
        <p:nvSpPr>
          <p:cNvPr id="296" name="Google Shape;296;p30"/>
          <p:cNvSpPr/>
          <p:nvPr/>
        </p:nvSpPr>
        <p:spPr>
          <a:xfrm>
            <a:off x="2400944" y="955274"/>
            <a:ext cx="6524400" cy="1200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ru-RU" sz="3600" u="none" cap="none" strike="noStrike">
                <a:solidFill>
                  <a:srgbClr val="310A0C"/>
                </a:solidFill>
                <a:latin typeface="Exo 2"/>
                <a:ea typeface="Exo 2"/>
                <a:cs typeface="Exo 2"/>
                <a:sym typeface="Exo 2"/>
              </a:rPr>
              <a:t>СЕКСУАЛЬНІ </a:t>
            </a:r>
            <a:endParaRPr>
              <a:solidFill>
                <a:srgbClr val="310A0C"/>
              </a:solidFill>
            </a:endParaRPr>
          </a:p>
          <a:p>
            <a:pPr indent="0" lvl="0" marL="0" marR="0" rtl="0" algn="l">
              <a:lnSpc>
                <a:spcPct val="100000"/>
              </a:lnSpc>
              <a:spcBef>
                <a:spcPts val="0"/>
              </a:spcBef>
              <a:spcAft>
                <a:spcPts val="0"/>
              </a:spcAft>
              <a:buNone/>
            </a:pPr>
            <a:r>
              <a:rPr b="1" i="0" lang="ru-RU" sz="3600" u="none" cap="none" strike="noStrike">
                <a:solidFill>
                  <a:srgbClr val="310A0C"/>
                </a:solidFill>
                <a:latin typeface="Exo 2"/>
                <a:ea typeface="Exo 2"/>
                <a:cs typeface="Exo 2"/>
                <a:sym typeface="Exo 2"/>
              </a:rPr>
              <a:t>ДОМАГАННЯ</a:t>
            </a:r>
            <a:endParaRPr b="1" i="0" sz="1050" u="none" cap="none" strike="noStrike">
              <a:solidFill>
                <a:srgbClr val="310A0C"/>
              </a:solidFill>
              <a:latin typeface="Exo 2"/>
              <a:ea typeface="Exo 2"/>
              <a:cs typeface="Exo 2"/>
              <a:sym typeface="Exo 2"/>
            </a:endParaRPr>
          </a:p>
        </p:txBody>
      </p:sp>
      <p:sp>
        <p:nvSpPr>
          <p:cNvPr id="297" name="Google Shape;297;p30"/>
          <p:cNvSpPr/>
          <p:nvPr/>
        </p:nvSpPr>
        <p:spPr>
          <a:xfrm>
            <a:off x="2344650" y="2265036"/>
            <a:ext cx="6265950" cy="116955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ru-RU" sz="1400" u="none" cap="none" strike="noStrike">
                <a:solidFill>
                  <a:srgbClr val="000000"/>
                </a:solidFill>
                <a:latin typeface="Exo 2"/>
                <a:ea typeface="Exo 2"/>
                <a:cs typeface="Exo 2"/>
                <a:sym typeface="Exo 2"/>
              </a:rPr>
              <a:t>дії </a:t>
            </a:r>
            <a:r>
              <a:rPr b="1" i="0" lang="ru-RU" sz="1400" u="none" cap="none" strike="noStrike">
                <a:solidFill>
                  <a:srgbClr val="000000"/>
                </a:solidFill>
                <a:latin typeface="Exo 2"/>
                <a:ea typeface="Exo 2"/>
                <a:cs typeface="Exo 2"/>
                <a:sym typeface="Exo 2"/>
              </a:rPr>
              <a:t>сексуального характеру</a:t>
            </a:r>
            <a:r>
              <a:rPr b="0" i="0" lang="ru-RU" sz="1400" u="none" cap="none" strike="noStrike">
                <a:solidFill>
                  <a:srgbClr val="000000"/>
                </a:solidFill>
                <a:latin typeface="Exo 2"/>
                <a:ea typeface="Exo 2"/>
                <a:cs typeface="Exo 2"/>
                <a:sym typeface="Exo 2"/>
              </a:rPr>
              <a:t>, виражені словесно (погрози, залякування, непристойні зауваження) або фізично (доторкання, поплескування), що принижують чи ображають осіб, які перебувають у відносинах трудового, службового, матеріального чи іншого підпорядкування</a:t>
            </a:r>
            <a:endParaRPr b="0" i="0" sz="1400" u="none" cap="none" strike="noStrike">
              <a:solidFill>
                <a:srgbClr val="000000"/>
              </a:solidFill>
              <a:latin typeface="Exo 2"/>
              <a:ea typeface="Exo 2"/>
              <a:cs typeface="Exo 2"/>
              <a:sym typeface="Exo 2"/>
            </a:endParaRPr>
          </a:p>
        </p:txBody>
      </p:sp>
      <p:pic>
        <p:nvPicPr>
          <p:cNvPr id="298" name="Google Shape;298;p30"/>
          <p:cNvPicPr preferRelativeResize="0"/>
          <p:nvPr/>
        </p:nvPicPr>
        <p:blipFill>
          <a:blip r:embed="rId4">
            <a:alphaModFix/>
          </a:blip>
          <a:stretch>
            <a:fillRect/>
          </a:stretch>
        </p:blipFill>
        <p:spPr>
          <a:xfrm>
            <a:off x="46350" y="1466350"/>
            <a:ext cx="1920675" cy="221215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Тема Office">
  <a:themeElements>
    <a:clrScheme name="Стандартная">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К-ПНУ">
  <a:themeElements>
    <a:clrScheme name="К-ПНУ">
      <a:dk1>
        <a:srgbClr val="000000"/>
      </a:dk1>
      <a:lt1>
        <a:srgbClr val="FFF1E8"/>
      </a:lt1>
      <a:dk2>
        <a:srgbClr val="DE9F8D"/>
      </a:dk2>
      <a:lt2>
        <a:srgbClr val="FFF1E8"/>
      </a:lt2>
      <a:accent1>
        <a:srgbClr val="933D3C"/>
      </a:accent1>
      <a:accent2>
        <a:srgbClr val="6D2D2D"/>
      </a:accent2>
      <a:accent3>
        <a:srgbClr val="621618"/>
      </a:accent3>
      <a:accent4>
        <a:srgbClr val="DE9F8D"/>
      </a:accent4>
      <a:accent5>
        <a:srgbClr val="F6CEC4"/>
      </a:accent5>
      <a:accent6>
        <a:srgbClr val="621618"/>
      </a:accent6>
      <a:hlink>
        <a:srgbClr val="621618"/>
      </a:hlink>
      <a:folHlink>
        <a:srgbClr val="933D3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2021-08-05T06:21:15Z</dcterms:created>
  <dc:creator>Admin</dc:creator>
</cp:coreProperties>
</file>